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0" r:id="rId17"/>
    <p:sldId id="271" r:id="rId18"/>
  </p:sldIdLst>
  <p:sldSz cx="9144000" cy="5143500" type="screen16x9"/>
  <p:notesSz cx="6858000" cy="9144000"/>
  <p:embeddedFontLst>
    <p:embeddedFont>
      <p:font typeface="Anaheim" panose="020B0604020202020204" charset="0"/>
      <p:regular r:id="rId20"/>
      <p:bold r:id="rId21"/>
    </p:embeddedFont>
    <p:embeddedFont>
      <p:font typeface="Blinker" panose="020B0604020202020204" charset="0"/>
      <p:regular r:id="rId22"/>
      <p:bold r:id="rId23"/>
    </p:embeddedFont>
    <p:embeddedFont>
      <p:font typeface="Cairo" panose="020B0604020202020204" charset="-78"/>
      <p:regular r:id="rId24"/>
      <p:bold r:id="rId25"/>
    </p:embeddedFont>
    <p:embeddedFont>
      <p:font typeface="Cairo Medium" panose="020B0604020202020204" charset="-78"/>
      <p:regular r:id="rId26"/>
      <p:bold r:id="rId27"/>
    </p:embeddedFont>
    <p:embeddedFont>
      <p:font typeface="Consolas" panose="020B0609020204030204" pitchFamily="49" charset="0"/>
      <p:regular r:id="rId28"/>
      <p:bold r:id="rId29"/>
      <p:italic r:id="rId30"/>
      <p:boldItalic r:id="rId31"/>
    </p:embeddedFont>
    <p:embeddedFont>
      <p:font typeface="Inconsolata" pitchFamily="1" charset="0"/>
      <p:regular r:id="rId32"/>
      <p:bold r:id="rId33"/>
    </p:embeddedFont>
    <p:embeddedFont>
      <p:font typeface="Inconsolata Medium" pitchFamily="1"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9E9588-5BEC-4B96-8021-407E91FA46C6}">
  <a:tblStyle styleId="{5F9E9588-5BEC-4B96-8021-407E91FA46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122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3b07b1a943c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3b07b1a943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٨</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3b0cc27ba5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3b0cc27ba5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3b0cc27ba52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3b0cc27ba5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3b0cc27ba5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3b0cc27ba5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3b0cc27ba52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3b0cc27ba5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3b0cc27ba52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3b0cc27ba52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a:extLst>
            <a:ext uri="{FF2B5EF4-FFF2-40B4-BE49-F238E27FC236}">
              <a16:creationId xmlns:a16="http://schemas.microsoft.com/office/drawing/2014/main" id="{E1A1C45E-22BB-3A72-6A0E-68BA4180C1D4}"/>
            </a:ext>
          </a:extLst>
        </p:cNvPr>
        <p:cNvGrpSpPr/>
        <p:nvPr/>
      </p:nvGrpSpPr>
      <p:grpSpPr>
        <a:xfrm>
          <a:off x="0" y="0"/>
          <a:ext cx="0" cy="0"/>
          <a:chOff x="0" y="0"/>
          <a:chExt cx="0" cy="0"/>
        </a:xfrm>
      </p:grpSpPr>
      <p:sp>
        <p:nvSpPr>
          <p:cNvPr id="639" name="Google Shape;639;g3b0cc27ba52_0_74:notes">
            <a:extLst>
              <a:ext uri="{FF2B5EF4-FFF2-40B4-BE49-F238E27FC236}">
                <a16:creationId xmlns:a16="http://schemas.microsoft.com/office/drawing/2014/main" id="{1AEF2495-BF20-EA42-15E9-88462F3D5D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3b0cc27ba52_0_74:notes">
            <a:extLst>
              <a:ext uri="{FF2B5EF4-FFF2-40B4-BE49-F238E27FC236}">
                <a16:creationId xmlns:a16="http://schemas.microsoft.com/office/drawing/2014/main" id="{8B86E503-23FA-B123-4A99-523F587C4B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957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3b0cc27ba52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3b0cc27ba5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b0cc27ba52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b0cc27ba52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17b435033b9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17b435033b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٨</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3b07b1a943c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3b07b1a943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3b07b1a943c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3b07b1a943c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b07b1a943c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3b07b1a943c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b0cc27ba52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3b0cc27ba5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3b0cc27ba5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3b0cc27ba5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3b0cc27ba5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3b0cc27ba5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138111" y="-1907432"/>
            <a:ext cx="12612232" cy="7338805"/>
            <a:chOff x="-2138111" y="-1907432"/>
            <a:chExt cx="12612232" cy="7338805"/>
          </a:xfrm>
        </p:grpSpPr>
        <p:sp>
          <p:nvSpPr>
            <p:cNvPr id="10" name="Google Shape;10;p2"/>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2138111" y="-1907432"/>
              <a:ext cx="12612232" cy="7338805"/>
              <a:chOff x="-2138111" y="-1907432"/>
              <a:chExt cx="12612232" cy="7338805"/>
            </a:xfrm>
          </p:grpSpPr>
          <p:sp>
            <p:nvSpPr>
              <p:cNvPr id="13" name="Google Shape;13;p2"/>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 name="Google Shape;23;p2"/>
          <p:cNvSpPr txBox="1">
            <a:spLocks noGrp="1"/>
          </p:cNvSpPr>
          <p:nvPr>
            <p:ph type="ctrTitle"/>
          </p:nvPr>
        </p:nvSpPr>
        <p:spPr>
          <a:xfrm>
            <a:off x="1475850" y="1432063"/>
            <a:ext cx="6192300" cy="2172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71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4" name="Google Shape;24;p2"/>
          <p:cNvSpPr txBox="1">
            <a:spLocks noGrp="1"/>
          </p:cNvSpPr>
          <p:nvPr>
            <p:ph type="subTitle" idx="1"/>
          </p:nvPr>
        </p:nvSpPr>
        <p:spPr>
          <a:xfrm>
            <a:off x="1475850" y="3640838"/>
            <a:ext cx="6192300" cy="52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5" name="Google Shape;25;p2"/>
          <p:cNvSpPr txBox="1">
            <a:spLocks noGrp="1"/>
          </p:cNvSpPr>
          <p:nvPr>
            <p:ph type="subTitle" idx="2"/>
          </p:nvPr>
        </p:nvSpPr>
        <p:spPr>
          <a:xfrm>
            <a:off x="728400" y="631900"/>
            <a:ext cx="4162200" cy="3318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solidFill>
                  <a:schemeClr val="dk2"/>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6" name="Google Shape;26;p2"/>
          <p:cNvSpPr txBox="1">
            <a:spLocks noGrp="1"/>
          </p:cNvSpPr>
          <p:nvPr>
            <p:ph type="subTitle" idx="3"/>
          </p:nvPr>
        </p:nvSpPr>
        <p:spPr>
          <a:xfrm rot="5400000">
            <a:off x="7122750" y="3302200"/>
            <a:ext cx="2270700" cy="33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27" name="Google Shape;27;p2"/>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8" name="Google Shape;28;p2"/>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1"/>
        <p:cNvGrpSpPr/>
        <p:nvPr/>
      </p:nvGrpSpPr>
      <p:grpSpPr>
        <a:xfrm>
          <a:off x="0" y="0"/>
          <a:ext cx="0" cy="0"/>
          <a:chOff x="0" y="0"/>
          <a:chExt cx="0" cy="0"/>
        </a:xfrm>
      </p:grpSpPr>
      <p:sp>
        <p:nvSpPr>
          <p:cNvPr id="182" name="Google Shape;182;p11"/>
          <p:cNvSpPr txBox="1">
            <a:spLocks noGrp="1"/>
          </p:cNvSpPr>
          <p:nvPr>
            <p:ph type="title" hasCustomPrompt="1"/>
          </p:nvPr>
        </p:nvSpPr>
        <p:spPr>
          <a:xfrm>
            <a:off x="1293963" y="1690275"/>
            <a:ext cx="6555900" cy="1379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8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83" name="Google Shape;183;p11"/>
          <p:cNvSpPr txBox="1">
            <a:spLocks noGrp="1"/>
          </p:cNvSpPr>
          <p:nvPr>
            <p:ph type="subTitle" idx="1"/>
          </p:nvPr>
        </p:nvSpPr>
        <p:spPr>
          <a:xfrm>
            <a:off x="1294138" y="3177925"/>
            <a:ext cx="6555900" cy="43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grpSp>
        <p:nvGrpSpPr>
          <p:cNvPr id="184" name="Google Shape;184;p11"/>
          <p:cNvGrpSpPr/>
          <p:nvPr/>
        </p:nvGrpSpPr>
        <p:grpSpPr>
          <a:xfrm>
            <a:off x="-2138111" y="-1907432"/>
            <a:ext cx="12612232" cy="7338805"/>
            <a:chOff x="-2138111" y="-1907432"/>
            <a:chExt cx="12612232" cy="7338805"/>
          </a:xfrm>
        </p:grpSpPr>
        <p:sp>
          <p:nvSpPr>
            <p:cNvPr id="185" name="Google Shape;185;p11"/>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11"/>
            <p:cNvGrpSpPr/>
            <p:nvPr/>
          </p:nvGrpSpPr>
          <p:grpSpPr>
            <a:xfrm>
              <a:off x="-2138111" y="-1907432"/>
              <a:ext cx="12612232" cy="7338805"/>
              <a:chOff x="-2138111" y="-1907432"/>
              <a:chExt cx="12612232" cy="7338805"/>
            </a:xfrm>
          </p:grpSpPr>
          <p:sp>
            <p:nvSpPr>
              <p:cNvPr id="188" name="Google Shape;188;p11"/>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1"/>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1"/>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1"/>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8" name="Google Shape;198;p11"/>
          <p:cNvSpPr txBox="1">
            <a:spLocks noGrp="1"/>
          </p:cNvSpPr>
          <p:nvPr>
            <p:ph type="subTitle" idx="2"/>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99" name="Google Shape;199;p11"/>
          <p:cNvSpPr txBox="1">
            <a:spLocks noGrp="1"/>
          </p:cNvSpPr>
          <p:nvPr>
            <p:ph type="subTitle" idx="3"/>
          </p:nvPr>
        </p:nvSpPr>
        <p:spPr>
          <a:xfrm rot="5400000">
            <a:off x="7122750" y="3302200"/>
            <a:ext cx="2270700" cy="33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200" name="Google Shape;200;p11"/>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01" name="Google Shape;201;p11"/>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2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03"/>
        <p:cNvGrpSpPr/>
        <p:nvPr/>
      </p:nvGrpSpPr>
      <p:grpSpPr>
        <a:xfrm>
          <a:off x="0" y="0"/>
          <a:ext cx="0" cy="0"/>
          <a:chOff x="0" y="0"/>
          <a:chExt cx="0" cy="0"/>
        </a:xfrm>
      </p:grpSpPr>
      <p:sp>
        <p:nvSpPr>
          <p:cNvPr id="204" name="Google Shape;204;p13"/>
          <p:cNvSpPr txBox="1">
            <a:spLocks noGrp="1"/>
          </p:cNvSpPr>
          <p:nvPr>
            <p:ph type="subTitle" idx="1"/>
          </p:nvPr>
        </p:nvSpPr>
        <p:spPr>
          <a:xfrm>
            <a:off x="1758900" y="1526700"/>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205" name="Google Shape;205;p13"/>
          <p:cNvSpPr txBox="1">
            <a:spLocks noGrp="1"/>
          </p:cNvSpPr>
          <p:nvPr>
            <p:ph type="subTitle" idx="2"/>
          </p:nvPr>
        </p:nvSpPr>
        <p:spPr>
          <a:xfrm>
            <a:off x="1758900" y="1946356"/>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206" name="Google Shape;206;p13"/>
          <p:cNvSpPr txBox="1">
            <a:spLocks noGrp="1"/>
          </p:cNvSpPr>
          <p:nvPr>
            <p:ph type="title" hasCustomPrompt="1"/>
          </p:nvPr>
        </p:nvSpPr>
        <p:spPr>
          <a:xfrm>
            <a:off x="720000" y="1503775"/>
            <a:ext cx="1038900" cy="10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59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07" name="Google Shape;207;p13"/>
          <p:cNvSpPr txBox="1">
            <a:spLocks noGrp="1"/>
          </p:cNvSpPr>
          <p:nvPr>
            <p:ph type="subTitle" idx="3"/>
          </p:nvPr>
        </p:nvSpPr>
        <p:spPr>
          <a:xfrm>
            <a:off x="5695500" y="1526700"/>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208" name="Google Shape;208;p13"/>
          <p:cNvSpPr txBox="1">
            <a:spLocks noGrp="1"/>
          </p:cNvSpPr>
          <p:nvPr>
            <p:ph type="subTitle" idx="4"/>
          </p:nvPr>
        </p:nvSpPr>
        <p:spPr>
          <a:xfrm>
            <a:off x="5695500" y="1946356"/>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209" name="Google Shape;209;p13"/>
          <p:cNvSpPr txBox="1">
            <a:spLocks noGrp="1"/>
          </p:cNvSpPr>
          <p:nvPr>
            <p:ph type="title" idx="5" hasCustomPrompt="1"/>
          </p:nvPr>
        </p:nvSpPr>
        <p:spPr>
          <a:xfrm>
            <a:off x="4656600" y="1503775"/>
            <a:ext cx="1038900" cy="10776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000"/>
              <a:buNone/>
              <a:defRPr sz="59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10" name="Google Shape;210;p13"/>
          <p:cNvSpPr txBox="1">
            <a:spLocks noGrp="1"/>
          </p:cNvSpPr>
          <p:nvPr>
            <p:ph type="subTitle" idx="6"/>
          </p:nvPr>
        </p:nvSpPr>
        <p:spPr>
          <a:xfrm>
            <a:off x="1758900" y="3039825"/>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211" name="Google Shape;211;p13"/>
          <p:cNvSpPr txBox="1">
            <a:spLocks noGrp="1"/>
          </p:cNvSpPr>
          <p:nvPr>
            <p:ph type="subTitle" idx="7"/>
          </p:nvPr>
        </p:nvSpPr>
        <p:spPr>
          <a:xfrm>
            <a:off x="1758900" y="3459481"/>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212" name="Google Shape;212;p13"/>
          <p:cNvSpPr txBox="1">
            <a:spLocks noGrp="1"/>
          </p:cNvSpPr>
          <p:nvPr>
            <p:ph type="title" idx="8" hasCustomPrompt="1"/>
          </p:nvPr>
        </p:nvSpPr>
        <p:spPr>
          <a:xfrm>
            <a:off x="720000" y="3016900"/>
            <a:ext cx="1038900" cy="107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59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13" name="Google Shape;213;p13"/>
          <p:cNvSpPr txBox="1">
            <a:spLocks noGrp="1"/>
          </p:cNvSpPr>
          <p:nvPr>
            <p:ph type="subTitle" idx="9"/>
          </p:nvPr>
        </p:nvSpPr>
        <p:spPr>
          <a:xfrm>
            <a:off x="5695500" y="3039825"/>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214" name="Google Shape;214;p13"/>
          <p:cNvSpPr txBox="1">
            <a:spLocks noGrp="1"/>
          </p:cNvSpPr>
          <p:nvPr>
            <p:ph type="subTitle" idx="13"/>
          </p:nvPr>
        </p:nvSpPr>
        <p:spPr>
          <a:xfrm>
            <a:off x="5695500" y="3459481"/>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215" name="Google Shape;215;p13"/>
          <p:cNvSpPr txBox="1">
            <a:spLocks noGrp="1"/>
          </p:cNvSpPr>
          <p:nvPr>
            <p:ph type="title" idx="14" hasCustomPrompt="1"/>
          </p:nvPr>
        </p:nvSpPr>
        <p:spPr>
          <a:xfrm>
            <a:off x="4656600" y="3016900"/>
            <a:ext cx="1038900" cy="10776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000"/>
              <a:buNone/>
              <a:defRPr sz="59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16" name="Google Shape;216;p13"/>
          <p:cNvSpPr txBox="1">
            <a:spLocks noGrp="1"/>
          </p:cNvSpPr>
          <p:nvPr>
            <p:ph type="title" idx="15"/>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7" name="Google Shape;217;p13"/>
          <p:cNvGrpSpPr/>
          <p:nvPr/>
        </p:nvGrpSpPr>
        <p:grpSpPr>
          <a:xfrm>
            <a:off x="-2138111" y="-1907432"/>
            <a:ext cx="12612232" cy="7338805"/>
            <a:chOff x="-2138111" y="-1907432"/>
            <a:chExt cx="12612232" cy="7338805"/>
          </a:xfrm>
        </p:grpSpPr>
        <p:sp>
          <p:nvSpPr>
            <p:cNvPr id="218" name="Google Shape;218;p13"/>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3"/>
            <p:cNvGrpSpPr/>
            <p:nvPr/>
          </p:nvGrpSpPr>
          <p:grpSpPr>
            <a:xfrm>
              <a:off x="-2138111" y="-1907432"/>
              <a:ext cx="12612232" cy="7338805"/>
              <a:chOff x="-2138111" y="-1907432"/>
              <a:chExt cx="12612232" cy="7338805"/>
            </a:xfrm>
          </p:grpSpPr>
          <p:sp>
            <p:nvSpPr>
              <p:cNvPr id="221" name="Google Shape;221;p13"/>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31" name="Google Shape;231;p13"/>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32" name="Google Shape;232;p13"/>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33" name="Google Shape;233;p13"/>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TITLE_AND_TWO_COLUMNS_2">
    <p:spTree>
      <p:nvGrpSpPr>
        <p:cNvPr id="1" name="Shape 234"/>
        <p:cNvGrpSpPr/>
        <p:nvPr/>
      </p:nvGrpSpPr>
      <p:grpSpPr>
        <a:xfrm>
          <a:off x="0" y="0"/>
          <a:ext cx="0" cy="0"/>
          <a:chOff x="0" y="0"/>
          <a:chExt cx="0" cy="0"/>
        </a:xfrm>
      </p:grpSpPr>
      <p:sp>
        <p:nvSpPr>
          <p:cNvPr id="235" name="Google Shape;235;p14"/>
          <p:cNvSpPr txBox="1">
            <a:spLocks noGrp="1"/>
          </p:cNvSpPr>
          <p:nvPr>
            <p:ph type="subTitle" idx="1"/>
          </p:nvPr>
        </p:nvSpPr>
        <p:spPr>
          <a:xfrm>
            <a:off x="1789338" y="3558476"/>
            <a:ext cx="5565300" cy="50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236" name="Google Shape;236;p14"/>
          <p:cNvSpPr txBox="1">
            <a:spLocks noGrp="1"/>
          </p:cNvSpPr>
          <p:nvPr>
            <p:ph type="subTitle" idx="2"/>
          </p:nvPr>
        </p:nvSpPr>
        <p:spPr>
          <a:xfrm>
            <a:off x="1789350" y="1389124"/>
            <a:ext cx="5565300" cy="20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grpSp>
        <p:nvGrpSpPr>
          <p:cNvPr id="237" name="Google Shape;237;p14"/>
          <p:cNvGrpSpPr/>
          <p:nvPr/>
        </p:nvGrpSpPr>
        <p:grpSpPr>
          <a:xfrm>
            <a:off x="-2138111" y="-1907432"/>
            <a:ext cx="12612232" cy="7338805"/>
            <a:chOff x="-2138111" y="-1907432"/>
            <a:chExt cx="12612232" cy="7338805"/>
          </a:xfrm>
        </p:grpSpPr>
        <p:sp>
          <p:nvSpPr>
            <p:cNvPr id="238" name="Google Shape;238;p14"/>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4"/>
            <p:cNvGrpSpPr/>
            <p:nvPr/>
          </p:nvGrpSpPr>
          <p:grpSpPr>
            <a:xfrm>
              <a:off x="-2138111" y="-1907432"/>
              <a:ext cx="12612232" cy="7338805"/>
              <a:chOff x="-2138111" y="-1907432"/>
              <a:chExt cx="12612232" cy="7338805"/>
            </a:xfrm>
          </p:grpSpPr>
          <p:sp>
            <p:nvSpPr>
              <p:cNvPr id="241" name="Google Shape;241;p14"/>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1" name="Google Shape;251;p14"/>
          <p:cNvSpPr txBox="1">
            <a:spLocks noGrp="1"/>
          </p:cNvSpPr>
          <p:nvPr>
            <p:ph type="subTitle" idx="3"/>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52" name="Google Shape;252;p14"/>
          <p:cNvSpPr txBox="1">
            <a:spLocks noGrp="1"/>
          </p:cNvSpPr>
          <p:nvPr>
            <p:ph type="subTitle" idx="4"/>
          </p:nvPr>
        </p:nvSpPr>
        <p:spPr>
          <a:xfrm rot="5400000">
            <a:off x="7122750" y="3302200"/>
            <a:ext cx="2270700" cy="33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253" name="Google Shape;253;p14"/>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54" name="Google Shape;254;p14"/>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55"/>
        <p:cNvGrpSpPr/>
        <p:nvPr/>
      </p:nvGrpSpPr>
      <p:grpSpPr>
        <a:xfrm>
          <a:off x="0" y="0"/>
          <a:ext cx="0" cy="0"/>
          <a:chOff x="0" y="0"/>
          <a:chExt cx="0" cy="0"/>
        </a:xfrm>
      </p:grpSpPr>
      <p:sp>
        <p:nvSpPr>
          <p:cNvPr id="256" name="Google Shape;256;p15"/>
          <p:cNvSpPr txBox="1">
            <a:spLocks noGrp="1"/>
          </p:cNvSpPr>
          <p:nvPr>
            <p:ph type="title"/>
          </p:nvPr>
        </p:nvSpPr>
        <p:spPr>
          <a:xfrm>
            <a:off x="728400" y="2672850"/>
            <a:ext cx="48951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3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grpSp>
        <p:nvGrpSpPr>
          <p:cNvPr id="257" name="Google Shape;257;p15"/>
          <p:cNvGrpSpPr/>
          <p:nvPr/>
        </p:nvGrpSpPr>
        <p:grpSpPr>
          <a:xfrm flipH="1">
            <a:off x="-1383586" y="-1907432"/>
            <a:ext cx="12612232" cy="7338805"/>
            <a:chOff x="-2138111" y="-1907432"/>
            <a:chExt cx="12612232" cy="7338805"/>
          </a:xfrm>
        </p:grpSpPr>
        <p:sp>
          <p:nvSpPr>
            <p:cNvPr id="258" name="Google Shape;258;p15"/>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5"/>
            <p:cNvGrpSpPr/>
            <p:nvPr/>
          </p:nvGrpSpPr>
          <p:grpSpPr>
            <a:xfrm>
              <a:off x="-2138111" y="-1907432"/>
              <a:ext cx="12612232" cy="7338805"/>
              <a:chOff x="-2138111" y="-1907432"/>
              <a:chExt cx="12612232" cy="7338805"/>
            </a:xfrm>
          </p:grpSpPr>
          <p:sp>
            <p:nvSpPr>
              <p:cNvPr id="261" name="Google Shape;261;p15"/>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5"/>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1" name="Google Shape;271;p15"/>
          <p:cNvSpPr txBox="1">
            <a:spLocks noGrp="1"/>
          </p:cNvSpPr>
          <p:nvPr>
            <p:ph type="title" idx="2" hasCustomPrompt="1"/>
          </p:nvPr>
        </p:nvSpPr>
        <p:spPr>
          <a:xfrm>
            <a:off x="728400" y="1081713"/>
            <a:ext cx="4895100" cy="1498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12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272" name="Google Shape;272;p15"/>
          <p:cNvSpPr txBox="1">
            <a:spLocks noGrp="1"/>
          </p:cNvSpPr>
          <p:nvPr>
            <p:ph type="subTitle" idx="1"/>
          </p:nvPr>
        </p:nvSpPr>
        <p:spPr>
          <a:xfrm>
            <a:off x="728400" y="3607288"/>
            <a:ext cx="48951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273" name="Google Shape;273;p15"/>
          <p:cNvSpPr txBox="1">
            <a:spLocks noGrp="1"/>
          </p:cNvSpPr>
          <p:nvPr>
            <p:ph type="subTitle" idx="3"/>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74" name="Google Shape;274;p15"/>
          <p:cNvSpPr txBox="1">
            <a:spLocks noGrp="1"/>
          </p:cNvSpPr>
          <p:nvPr>
            <p:ph type="subTitle" idx="4"/>
          </p:nvPr>
        </p:nvSpPr>
        <p:spPr>
          <a:xfrm rot="5400000">
            <a:off x="7122750" y="3302200"/>
            <a:ext cx="2270700" cy="33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275" name="Google Shape;275;p15"/>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76" name="Google Shape;276;p15"/>
          <p:cNvCxnSpPr/>
          <p:nvPr/>
        </p:nvCxnSpPr>
        <p:spPr>
          <a:xfrm rot="10800000">
            <a:off x="720002" y="4855175"/>
            <a:ext cx="55407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277"/>
        <p:cNvGrpSpPr/>
        <p:nvPr/>
      </p:nvGrpSpPr>
      <p:grpSpPr>
        <a:xfrm>
          <a:off x="0" y="0"/>
          <a:ext cx="0" cy="0"/>
          <a:chOff x="0" y="0"/>
          <a:chExt cx="0" cy="0"/>
        </a:xfrm>
      </p:grpSpPr>
      <p:sp>
        <p:nvSpPr>
          <p:cNvPr id="278" name="Google Shape;278;p16"/>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79" name="Google Shape;279;p16"/>
          <p:cNvGrpSpPr/>
          <p:nvPr/>
        </p:nvGrpSpPr>
        <p:grpSpPr>
          <a:xfrm rot="10800000">
            <a:off x="-1339051" y="-218107"/>
            <a:ext cx="12612232" cy="7338805"/>
            <a:chOff x="-2138111" y="-1907432"/>
            <a:chExt cx="12612232" cy="7338805"/>
          </a:xfrm>
        </p:grpSpPr>
        <p:sp>
          <p:nvSpPr>
            <p:cNvPr id="280" name="Google Shape;280;p16"/>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 name="Google Shape;282;p16"/>
            <p:cNvGrpSpPr/>
            <p:nvPr/>
          </p:nvGrpSpPr>
          <p:grpSpPr>
            <a:xfrm>
              <a:off x="-2138111" y="-1907432"/>
              <a:ext cx="12612232" cy="7338805"/>
              <a:chOff x="-2138111" y="-1907432"/>
              <a:chExt cx="12612232" cy="7338805"/>
            </a:xfrm>
          </p:grpSpPr>
          <p:sp>
            <p:nvSpPr>
              <p:cNvPr id="283" name="Google Shape;283;p16"/>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3" name="Google Shape;293;p16"/>
          <p:cNvSpPr txBox="1">
            <a:spLocks noGrp="1"/>
          </p:cNvSpPr>
          <p:nvPr>
            <p:ph type="subTitle" idx="1"/>
          </p:nvPr>
        </p:nvSpPr>
        <p:spPr>
          <a:xfrm>
            <a:off x="952700" y="1707975"/>
            <a:ext cx="3297900" cy="21909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cxnSp>
        <p:nvCxnSpPr>
          <p:cNvPr id="294" name="Google Shape;294;p16"/>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95" name="Google Shape;295;p16"/>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296" name="Google Shape;296;p16"/>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297"/>
        <p:cNvGrpSpPr/>
        <p:nvPr/>
      </p:nvGrpSpPr>
      <p:grpSpPr>
        <a:xfrm>
          <a:off x="0" y="0"/>
          <a:ext cx="0" cy="0"/>
          <a:chOff x="0" y="0"/>
          <a:chExt cx="0" cy="0"/>
        </a:xfrm>
      </p:grpSpPr>
      <p:sp>
        <p:nvSpPr>
          <p:cNvPr id="298" name="Google Shape;298;p17"/>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9" name="Google Shape;299;p17"/>
          <p:cNvSpPr txBox="1">
            <a:spLocks noGrp="1"/>
          </p:cNvSpPr>
          <p:nvPr>
            <p:ph type="body" idx="1"/>
          </p:nvPr>
        </p:nvSpPr>
        <p:spPr>
          <a:xfrm>
            <a:off x="720000" y="1152475"/>
            <a:ext cx="3852000" cy="14556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grpSp>
        <p:nvGrpSpPr>
          <p:cNvPr id="300" name="Google Shape;300;p17"/>
          <p:cNvGrpSpPr/>
          <p:nvPr/>
        </p:nvGrpSpPr>
        <p:grpSpPr>
          <a:xfrm rot="10800000">
            <a:off x="-1339051" y="-218107"/>
            <a:ext cx="12612232" cy="7338805"/>
            <a:chOff x="-2138111" y="-1907432"/>
            <a:chExt cx="12612232" cy="7338805"/>
          </a:xfrm>
        </p:grpSpPr>
        <p:sp>
          <p:nvSpPr>
            <p:cNvPr id="301" name="Google Shape;301;p17"/>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 name="Google Shape;303;p17"/>
            <p:cNvGrpSpPr/>
            <p:nvPr/>
          </p:nvGrpSpPr>
          <p:grpSpPr>
            <a:xfrm>
              <a:off x="-2138111" y="-1907432"/>
              <a:ext cx="12612232" cy="7338805"/>
              <a:chOff x="-2138111" y="-1907432"/>
              <a:chExt cx="12612232" cy="7338805"/>
            </a:xfrm>
          </p:grpSpPr>
          <p:sp>
            <p:nvSpPr>
              <p:cNvPr id="304" name="Google Shape;304;p17"/>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7"/>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7"/>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7"/>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7"/>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7"/>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14" name="Google Shape;314;p17"/>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15" name="Google Shape;315;p17"/>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16" name="Google Shape;316;p17"/>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_AND_TWO_COLUMNS_3">
    <p:spTree>
      <p:nvGrpSpPr>
        <p:cNvPr id="1" name="Shape 317"/>
        <p:cNvGrpSpPr/>
        <p:nvPr/>
      </p:nvGrpSpPr>
      <p:grpSpPr>
        <a:xfrm>
          <a:off x="0" y="0"/>
          <a:ext cx="0" cy="0"/>
          <a:chOff x="0" y="0"/>
          <a:chExt cx="0" cy="0"/>
        </a:xfrm>
      </p:grpSpPr>
      <p:sp>
        <p:nvSpPr>
          <p:cNvPr id="318" name="Google Shape;318;p18"/>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19" name="Google Shape;319;p18"/>
          <p:cNvGrpSpPr/>
          <p:nvPr/>
        </p:nvGrpSpPr>
        <p:grpSpPr>
          <a:xfrm>
            <a:off x="-2138111" y="-1907432"/>
            <a:ext cx="12612232" cy="7338805"/>
            <a:chOff x="-2138111" y="-1907432"/>
            <a:chExt cx="12612232" cy="7338805"/>
          </a:xfrm>
        </p:grpSpPr>
        <p:sp>
          <p:nvSpPr>
            <p:cNvPr id="320" name="Google Shape;320;p18"/>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8"/>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18"/>
            <p:cNvGrpSpPr/>
            <p:nvPr/>
          </p:nvGrpSpPr>
          <p:grpSpPr>
            <a:xfrm>
              <a:off x="-2138111" y="-1907432"/>
              <a:ext cx="12612232" cy="7338805"/>
              <a:chOff x="-2138111" y="-1907432"/>
              <a:chExt cx="12612232" cy="7338805"/>
            </a:xfrm>
          </p:grpSpPr>
          <p:sp>
            <p:nvSpPr>
              <p:cNvPr id="323" name="Google Shape;323;p18"/>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8"/>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8"/>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8"/>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8"/>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8"/>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8"/>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8"/>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8"/>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33" name="Google Shape;333;p18"/>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34" name="Google Shape;334;p18"/>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35" name="Google Shape;335;p18"/>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336"/>
        <p:cNvGrpSpPr/>
        <p:nvPr/>
      </p:nvGrpSpPr>
      <p:grpSpPr>
        <a:xfrm>
          <a:off x="0" y="0"/>
          <a:ext cx="0" cy="0"/>
          <a:chOff x="0" y="0"/>
          <a:chExt cx="0" cy="0"/>
        </a:xfrm>
      </p:grpSpPr>
      <p:sp>
        <p:nvSpPr>
          <p:cNvPr id="337" name="Google Shape;337;p19"/>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8" name="Google Shape;338;p19"/>
          <p:cNvSpPr txBox="1">
            <a:spLocks noGrp="1"/>
          </p:cNvSpPr>
          <p:nvPr>
            <p:ph type="subTitle" idx="1"/>
          </p:nvPr>
        </p:nvSpPr>
        <p:spPr>
          <a:xfrm>
            <a:off x="720000" y="2563700"/>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39" name="Google Shape;339;p19"/>
          <p:cNvSpPr txBox="1">
            <a:spLocks noGrp="1"/>
          </p:cNvSpPr>
          <p:nvPr>
            <p:ph type="subTitle" idx="2"/>
          </p:nvPr>
        </p:nvSpPr>
        <p:spPr>
          <a:xfrm>
            <a:off x="3358646" y="2563700"/>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40" name="Google Shape;340;p19"/>
          <p:cNvSpPr txBox="1">
            <a:spLocks noGrp="1"/>
          </p:cNvSpPr>
          <p:nvPr>
            <p:ph type="subTitle" idx="3"/>
          </p:nvPr>
        </p:nvSpPr>
        <p:spPr>
          <a:xfrm>
            <a:off x="720000" y="3064400"/>
            <a:ext cx="2426700" cy="122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41" name="Google Shape;341;p19"/>
          <p:cNvSpPr txBox="1">
            <a:spLocks noGrp="1"/>
          </p:cNvSpPr>
          <p:nvPr>
            <p:ph type="subTitle" idx="4"/>
          </p:nvPr>
        </p:nvSpPr>
        <p:spPr>
          <a:xfrm>
            <a:off x="3358647" y="3064400"/>
            <a:ext cx="2426700" cy="122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42" name="Google Shape;342;p19"/>
          <p:cNvSpPr txBox="1">
            <a:spLocks noGrp="1"/>
          </p:cNvSpPr>
          <p:nvPr>
            <p:ph type="subTitle" idx="5"/>
          </p:nvPr>
        </p:nvSpPr>
        <p:spPr>
          <a:xfrm>
            <a:off x="5997296" y="2563700"/>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43" name="Google Shape;343;p19"/>
          <p:cNvSpPr txBox="1">
            <a:spLocks noGrp="1"/>
          </p:cNvSpPr>
          <p:nvPr>
            <p:ph type="subTitle" idx="6"/>
          </p:nvPr>
        </p:nvSpPr>
        <p:spPr>
          <a:xfrm>
            <a:off x="5997299" y="3064400"/>
            <a:ext cx="2426700" cy="122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grpSp>
        <p:nvGrpSpPr>
          <p:cNvPr id="344" name="Google Shape;344;p19"/>
          <p:cNvGrpSpPr/>
          <p:nvPr/>
        </p:nvGrpSpPr>
        <p:grpSpPr>
          <a:xfrm rot="10800000">
            <a:off x="-1339051" y="-218107"/>
            <a:ext cx="12612232" cy="7338805"/>
            <a:chOff x="-2138111" y="-1907432"/>
            <a:chExt cx="12612232" cy="7338805"/>
          </a:xfrm>
        </p:grpSpPr>
        <p:sp>
          <p:nvSpPr>
            <p:cNvPr id="345" name="Google Shape;345;p19"/>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19"/>
            <p:cNvGrpSpPr/>
            <p:nvPr/>
          </p:nvGrpSpPr>
          <p:grpSpPr>
            <a:xfrm>
              <a:off x="-2138111" y="-1907432"/>
              <a:ext cx="12612232" cy="7338805"/>
              <a:chOff x="-2138111" y="-1907432"/>
              <a:chExt cx="12612232" cy="7338805"/>
            </a:xfrm>
          </p:grpSpPr>
          <p:sp>
            <p:nvSpPr>
              <p:cNvPr id="348" name="Google Shape;348;p19"/>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9"/>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9"/>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9"/>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9"/>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58" name="Google Shape;358;p19"/>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59" name="Google Shape;359;p19"/>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60" name="Google Shape;360;p19"/>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1_1">
    <p:spTree>
      <p:nvGrpSpPr>
        <p:cNvPr id="1" name="Shape 361"/>
        <p:cNvGrpSpPr/>
        <p:nvPr/>
      </p:nvGrpSpPr>
      <p:grpSpPr>
        <a:xfrm>
          <a:off x="0" y="0"/>
          <a:ext cx="0" cy="0"/>
          <a:chOff x="0" y="0"/>
          <a:chExt cx="0" cy="0"/>
        </a:xfrm>
      </p:grpSpPr>
      <p:sp>
        <p:nvSpPr>
          <p:cNvPr id="362" name="Google Shape;362;p20"/>
          <p:cNvSpPr txBox="1">
            <a:spLocks noGrp="1"/>
          </p:cNvSpPr>
          <p:nvPr>
            <p:ph type="subTitle" idx="1"/>
          </p:nvPr>
        </p:nvSpPr>
        <p:spPr>
          <a:xfrm>
            <a:off x="1536838" y="1742250"/>
            <a:ext cx="254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63" name="Google Shape;363;p20"/>
          <p:cNvSpPr txBox="1">
            <a:spLocks noGrp="1"/>
          </p:cNvSpPr>
          <p:nvPr>
            <p:ph type="subTitle" idx="2"/>
          </p:nvPr>
        </p:nvSpPr>
        <p:spPr>
          <a:xfrm>
            <a:off x="1536838" y="2090550"/>
            <a:ext cx="2546700" cy="576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64" name="Google Shape;364;p20"/>
          <p:cNvSpPr txBox="1">
            <a:spLocks noGrp="1"/>
          </p:cNvSpPr>
          <p:nvPr>
            <p:ph type="subTitle" idx="3"/>
          </p:nvPr>
        </p:nvSpPr>
        <p:spPr>
          <a:xfrm>
            <a:off x="5060462" y="1742250"/>
            <a:ext cx="254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65" name="Google Shape;365;p20"/>
          <p:cNvSpPr txBox="1">
            <a:spLocks noGrp="1"/>
          </p:cNvSpPr>
          <p:nvPr>
            <p:ph type="subTitle" idx="4"/>
          </p:nvPr>
        </p:nvSpPr>
        <p:spPr>
          <a:xfrm>
            <a:off x="5060462" y="2090550"/>
            <a:ext cx="2546700" cy="576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66" name="Google Shape;366;p20"/>
          <p:cNvSpPr txBox="1">
            <a:spLocks noGrp="1"/>
          </p:cNvSpPr>
          <p:nvPr>
            <p:ph type="subTitle" idx="5"/>
          </p:nvPr>
        </p:nvSpPr>
        <p:spPr>
          <a:xfrm>
            <a:off x="1536838" y="3520588"/>
            <a:ext cx="254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67" name="Google Shape;367;p20"/>
          <p:cNvSpPr txBox="1">
            <a:spLocks noGrp="1"/>
          </p:cNvSpPr>
          <p:nvPr>
            <p:ph type="subTitle" idx="6"/>
          </p:nvPr>
        </p:nvSpPr>
        <p:spPr>
          <a:xfrm>
            <a:off x="1536838" y="3868888"/>
            <a:ext cx="2546700" cy="576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68" name="Google Shape;368;p20"/>
          <p:cNvSpPr txBox="1">
            <a:spLocks noGrp="1"/>
          </p:cNvSpPr>
          <p:nvPr>
            <p:ph type="subTitle" idx="7"/>
          </p:nvPr>
        </p:nvSpPr>
        <p:spPr>
          <a:xfrm>
            <a:off x="5060462" y="3520588"/>
            <a:ext cx="254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69" name="Google Shape;369;p20"/>
          <p:cNvSpPr txBox="1">
            <a:spLocks noGrp="1"/>
          </p:cNvSpPr>
          <p:nvPr>
            <p:ph type="subTitle" idx="8"/>
          </p:nvPr>
        </p:nvSpPr>
        <p:spPr>
          <a:xfrm>
            <a:off x="5060462" y="3868888"/>
            <a:ext cx="2546700" cy="576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70" name="Google Shape;370;p20"/>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71" name="Google Shape;371;p20"/>
          <p:cNvGrpSpPr/>
          <p:nvPr/>
        </p:nvGrpSpPr>
        <p:grpSpPr>
          <a:xfrm rot="10800000" flipH="1">
            <a:off x="-2138111" y="-302236"/>
            <a:ext cx="12612232" cy="7338805"/>
            <a:chOff x="-2138111" y="-1907432"/>
            <a:chExt cx="12612232" cy="7338805"/>
          </a:xfrm>
        </p:grpSpPr>
        <p:sp>
          <p:nvSpPr>
            <p:cNvPr id="372" name="Google Shape;372;p20"/>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0"/>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 name="Google Shape;374;p20"/>
            <p:cNvGrpSpPr/>
            <p:nvPr/>
          </p:nvGrpSpPr>
          <p:grpSpPr>
            <a:xfrm>
              <a:off x="-2138111" y="-1907432"/>
              <a:ext cx="12612232" cy="7338805"/>
              <a:chOff x="-2138111" y="-1907432"/>
              <a:chExt cx="12612232" cy="7338805"/>
            </a:xfrm>
          </p:grpSpPr>
          <p:sp>
            <p:nvSpPr>
              <p:cNvPr id="375" name="Google Shape;375;p20"/>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0"/>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0"/>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0"/>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0"/>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0"/>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0"/>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0"/>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0"/>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0"/>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85" name="Google Shape;385;p20"/>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86" name="Google Shape;386;p20"/>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387" name="Google Shape;387;p20"/>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a:off x="3039400" y="2672850"/>
            <a:ext cx="4895100" cy="8418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grpSp>
        <p:nvGrpSpPr>
          <p:cNvPr id="31" name="Google Shape;31;p3"/>
          <p:cNvGrpSpPr/>
          <p:nvPr/>
        </p:nvGrpSpPr>
        <p:grpSpPr>
          <a:xfrm flipH="1">
            <a:off x="-1383586" y="-1907432"/>
            <a:ext cx="12612232" cy="7338805"/>
            <a:chOff x="-2138111" y="-1907432"/>
            <a:chExt cx="12612232" cy="7338805"/>
          </a:xfrm>
        </p:grpSpPr>
        <p:sp>
          <p:nvSpPr>
            <p:cNvPr id="32" name="Google Shape;32;p3"/>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3"/>
            <p:cNvGrpSpPr/>
            <p:nvPr/>
          </p:nvGrpSpPr>
          <p:grpSpPr>
            <a:xfrm>
              <a:off x="-2138111" y="-1907432"/>
              <a:ext cx="12612232" cy="7338805"/>
              <a:chOff x="-2138111" y="-1907432"/>
              <a:chExt cx="12612232" cy="7338805"/>
            </a:xfrm>
          </p:grpSpPr>
          <p:sp>
            <p:nvSpPr>
              <p:cNvPr id="35" name="Google Shape;35;p3"/>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 name="Google Shape;45;p3"/>
          <p:cNvSpPr txBox="1">
            <a:spLocks noGrp="1"/>
          </p:cNvSpPr>
          <p:nvPr>
            <p:ph type="title" idx="2" hasCustomPrompt="1"/>
          </p:nvPr>
        </p:nvSpPr>
        <p:spPr>
          <a:xfrm>
            <a:off x="3039400" y="1081713"/>
            <a:ext cx="4895100" cy="1498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3"/>
          <p:cNvSpPr txBox="1">
            <a:spLocks noGrp="1"/>
          </p:cNvSpPr>
          <p:nvPr>
            <p:ph type="subTitle" idx="1"/>
          </p:nvPr>
        </p:nvSpPr>
        <p:spPr>
          <a:xfrm>
            <a:off x="3039400" y="3607288"/>
            <a:ext cx="48951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7" name="Google Shape;47;p3"/>
          <p:cNvSpPr txBox="1">
            <a:spLocks noGrp="1"/>
          </p:cNvSpPr>
          <p:nvPr>
            <p:ph type="subTitle" idx="3"/>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8" name="Google Shape;48;p3"/>
          <p:cNvSpPr txBox="1">
            <a:spLocks noGrp="1"/>
          </p:cNvSpPr>
          <p:nvPr>
            <p:ph type="subTitle" idx="4"/>
          </p:nvPr>
        </p:nvSpPr>
        <p:spPr>
          <a:xfrm rot="5400000">
            <a:off x="7122750" y="3302200"/>
            <a:ext cx="2270700" cy="33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49" name="Google Shape;49;p3"/>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50" name="Google Shape;50;p3"/>
          <p:cNvCxnSpPr/>
          <p:nvPr/>
        </p:nvCxnSpPr>
        <p:spPr>
          <a:xfrm>
            <a:off x="2872025" y="4855175"/>
            <a:ext cx="55407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spTree>
      <p:nvGrpSpPr>
        <p:cNvPr id="1" name="Shape 388"/>
        <p:cNvGrpSpPr/>
        <p:nvPr/>
      </p:nvGrpSpPr>
      <p:grpSpPr>
        <a:xfrm>
          <a:off x="0" y="0"/>
          <a:ext cx="0" cy="0"/>
          <a:chOff x="0" y="0"/>
          <a:chExt cx="0" cy="0"/>
        </a:xfrm>
      </p:grpSpPr>
      <p:sp>
        <p:nvSpPr>
          <p:cNvPr id="389" name="Google Shape;389;p21"/>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0" name="Google Shape;390;p21"/>
          <p:cNvSpPr txBox="1">
            <a:spLocks noGrp="1"/>
          </p:cNvSpPr>
          <p:nvPr>
            <p:ph type="subTitle" idx="1"/>
          </p:nvPr>
        </p:nvSpPr>
        <p:spPr>
          <a:xfrm>
            <a:off x="720000" y="1705525"/>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91" name="Google Shape;391;p21"/>
          <p:cNvSpPr txBox="1">
            <a:spLocks noGrp="1"/>
          </p:cNvSpPr>
          <p:nvPr>
            <p:ph type="subTitle" idx="2"/>
          </p:nvPr>
        </p:nvSpPr>
        <p:spPr>
          <a:xfrm>
            <a:off x="3358646" y="1705525"/>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92" name="Google Shape;392;p21"/>
          <p:cNvSpPr txBox="1">
            <a:spLocks noGrp="1"/>
          </p:cNvSpPr>
          <p:nvPr>
            <p:ph type="subTitle" idx="3"/>
          </p:nvPr>
        </p:nvSpPr>
        <p:spPr>
          <a:xfrm>
            <a:off x="720000" y="2053825"/>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93" name="Google Shape;393;p21"/>
          <p:cNvSpPr txBox="1">
            <a:spLocks noGrp="1"/>
          </p:cNvSpPr>
          <p:nvPr>
            <p:ph type="subTitle" idx="4"/>
          </p:nvPr>
        </p:nvSpPr>
        <p:spPr>
          <a:xfrm>
            <a:off x="3358648" y="2053825"/>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394" name="Google Shape;394;p21"/>
          <p:cNvSpPr txBox="1">
            <a:spLocks noGrp="1"/>
          </p:cNvSpPr>
          <p:nvPr>
            <p:ph type="subTitle" idx="5"/>
          </p:nvPr>
        </p:nvSpPr>
        <p:spPr>
          <a:xfrm>
            <a:off x="5997296" y="1705525"/>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395" name="Google Shape;395;p21"/>
          <p:cNvSpPr txBox="1">
            <a:spLocks noGrp="1"/>
          </p:cNvSpPr>
          <p:nvPr>
            <p:ph type="subTitle" idx="6"/>
          </p:nvPr>
        </p:nvSpPr>
        <p:spPr>
          <a:xfrm>
            <a:off x="5997300" y="2053825"/>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grpSp>
        <p:nvGrpSpPr>
          <p:cNvPr id="396" name="Google Shape;396;p21"/>
          <p:cNvGrpSpPr/>
          <p:nvPr/>
        </p:nvGrpSpPr>
        <p:grpSpPr>
          <a:xfrm rot="10800000">
            <a:off x="-1339051" y="-218107"/>
            <a:ext cx="12612232" cy="7338805"/>
            <a:chOff x="-2138111" y="-1907432"/>
            <a:chExt cx="12612232" cy="7338805"/>
          </a:xfrm>
        </p:grpSpPr>
        <p:sp>
          <p:nvSpPr>
            <p:cNvPr id="397" name="Google Shape;397;p21"/>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21"/>
            <p:cNvGrpSpPr/>
            <p:nvPr/>
          </p:nvGrpSpPr>
          <p:grpSpPr>
            <a:xfrm>
              <a:off x="-2138111" y="-1907432"/>
              <a:ext cx="12612232" cy="7338805"/>
              <a:chOff x="-2138111" y="-1907432"/>
              <a:chExt cx="12612232" cy="7338805"/>
            </a:xfrm>
          </p:grpSpPr>
          <p:sp>
            <p:nvSpPr>
              <p:cNvPr id="400" name="Google Shape;400;p21"/>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0" name="Google Shape;410;p21"/>
          <p:cNvSpPr txBox="1">
            <a:spLocks noGrp="1"/>
          </p:cNvSpPr>
          <p:nvPr>
            <p:ph type="subTitle" idx="7"/>
          </p:nvPr>
        </p:nvSpPr>
        <p:spPr>
          <a:xfrm>
            <a:off x="720000" y="3591891"/>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11" name="Google Shape;411;p21"/>
          <p:cNvSpPr txBox="1">
            <a:spLocks noGrp="1"/>
          </p:cNvSpPr>
          <p:nvPr>
            <p:ph type="subTitle" idx="8"/>
          </p:nvPr>
        </p:nvSpPr>
        <p:spPr>
          <a:xfrm>
            <a:off x="3358646" y="3591891"/>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12" name="Google Shape;412;p21"/>
          <p:cNvSpPr txBox="1">
            <a:spLocks noGrp="1"/>
          </p:cNvSpPr>
          <p:nvPr>
            <p:ph type="subTitle" idx="9"/>
          </p:nvPr>
        </p:nvSpPr>
        <p:spPr>
          <a:xfrm>
            <a:off x="720000" y="3940191"/>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13" name="Google Shape;413;p21"/>
          <p:cNvSpPr txBox="1">
            <a:spLocks noGrp="1"/>
          </p:cNvSpPr>
          <p:nvPr>
            <p:ph type="subTitle" idx="13"/>
          </p:nvPr>
        </p:nvSpPr>
        <p:spPr>
          <a:xfrm>
            <a:off x="3358648" y="3940191"/>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14" name="Google Shape;414;p21"/>
          <p:cNvSpPr txBox="1">
            <a:spLocks noGrp="1"/>
          </p:cNvSpPr>
          <p:nvPr>
            <p:ph type="subTitle" idx="14"/>
          </p:nvPr>
        </p:nvSpPr>
        <p:spPr>
          <a:xfrm>
            <a:off x="5997296" y="3591891"/>
            <a:ext cx="24267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15" name="Google Shape;415;p21"/>
          <p:cNvSpPr txBox="1">
            <a:spLocks noGrp="1"/>
          </p:cNvSpPr>
          <p:nvPr>
            <p:ph type="subTitle" idx="15"/>
          </p:nvPr>
        </p:nvSpPr>
        <p:spPr>
          <a:xfrm>
            <a:off x="5997300" y="3940191"/>
            <a:ext cx="2426700" cy="663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cxnSp>
        <p:nvCxnSpPr>
          <p:cNvPr id="416" name="Google Shape;416;p21"/>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17" name="Google Shape;417;p21"/>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18" name="Google Shape;418;p21"/>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1">
    <p:spTree>
      <p:nvGrpSpPr>
        <p:cNvPr id="1" name="Shape 419"/>
        <p:cNvGrpSpPr/>
        <p:nvPr/>
      </p:nvGrpSpPr>
      <p:grpSpPr>
        <a:xfrm>
          <a:off x="0" y="0"/>
          <a:ext cx="0" cy="0"/>
          <a:chOff x="0" y="0"/>
          <a:chExt cx="0" cy="0"/>
        </a:xfrm>
      </p:grpSpPr>
      <p:sp>
        <p:nvSpPr>
          <p:cNvPr id="420" name="Google Shape;420;p22"/>
          <p:cNvSpPr txBox="1">
            <a:spLocks noGrp="1"/>
          </p:cNvSpPr>
          <p:nvPr>
            <p:ph type="subTitle" idx="1"/>
          </p:nvPr>
        </p:nvSpPr>
        <p:spPr>
          <a:xfrm>
            <a:off x="1758900" y="2159750"/>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21" name="Google Shape;421;p22"/>
          <p:cNvSpPr txBox="1">
            <a:spLocks noGrp="1"/>
          </p:cNvSpPr>
          <p:nvPr>
            <p:ph type="subTitle" idx="2"/>
          </p:nvPr>
        </p:nvSpPr>
        <p:spPr>
          <a:xfrm>
            <a:off x="1758900" y="2535818"/>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22" name="Google Shape;422;p22"/>
          <p:cNvSpPr txBox="1">
            <a:spLocks noGrp="1"/>
          </p:cNvSpPr>
          <p:nvPr>
            <p:ph type="title" hasCustomPrompt="1"/>
          </p:nvPr>
        </p:nvSpPr>
        <p:spPr>
          <a:xfrm>
            <a:off x="720000" y="2130691"/>
            <a:ext cx="1038900" cy="10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28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23" name="Google Shape;423;p22"/>
          <p:cNvSpPr txBox="1">
            <a:spLocks noGrp="1"/>
          </p:cNvSpPr>
          <p:nvPr>
            <p:ph type="subTitle" idx="3"/>
          </p:nvPr>
        </p:nvSpPr>
        <p:spPr>
          <a:xfrm>
            <a:off x="5695500" y="2159750"/>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24" name="Google Shape;424;p22"/>
          <p:cNvSpPr txBox="1">
            <a:spLocks noGrp="1"/>
          </p:cNvSpPr>
          <p:nvPr>
            <p:ph type="subTitle" idx="4"/>
          </p:nvPr>
        </p:nvSpPr>
        <p:spPr>
          <a:xfrm>
            <a:off x="5695500" y="2535818"/>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25" name="Google Shape;425;p22"/>
          <p:cNvSpPr txBox="1">
            <a:spLocks noGrp="1"/>
          </p:cNvSpPr>
          <p:nvPr>
            <p:ph type="title" idx="5" hasCustomPrompt="1"/>
          </p:nvPr>
        </p:nvSpPr>
        <p:spPr>
          <a:xfrm>
            <a:off x="4656600" y="2130691"/>
            <a:ext cx="1038900" cy="10776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28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26" name="Google Shape;426;p22"/>
          <p:cNvSpPr txBox="1">
            <a:spLocks noGrp="1"/>
          </p:cNvSpPr>
          <p:nvPr>
            <p:ph type="subTitle" idx="6"/>
          </p:nvPr>
        </p:nvSpPr>
        <p:spPr>
          <a:xfrm>
            <a:off x="1758900" y="3303125"/>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27" name="Google Shape;427;p22"/>
          <p:cNvSpPr txBox="1">
            <a:spLocks noGrp="1"/>
          </p:cNvSpPr>
          <p:nvPr>
            <p:ph type="subTitle" idx="7"/>
          </p:nvPr>
        </p:nvSpPr>
        <p:spPr>
          <a:xfrm>
            <a:off x="1758900" y="3679193"/>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28" name="Google Shape;428;p22"/>
          <p:cNvSpPr txBox="1">
            <a:spLocks noGrp="1"/>
          </p:cNvSpPr>
          <p:nvPr>
            <p:ph type="title" idx="8" hasCustomPrompt="1"/>
          </p:nvPr>
        </p:nvSpPr>
        <p:spPr>
          <a:xfrm>
            <a:off x="720000" y="3274066"/>
            <a:ext cx="1038900" cy="10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28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29" name="Google Shape;429;p22"/>
          <p:cNvSpPr txBox="1">
            <a:spLocks noGrp="1"/>
          </p:cNvSpPr>
          <p:nvPr>
            <p:ph type="subTitle" idx="9"/>
          </p:nvPr>
        </p:nvSpPr>
        <p:spPr>
          <a:xfrm>
            <a:off x="5695500" y="3303125"/>
            <a:ext cx="2728500" cy="500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30" name="Google Shape;430;p22"/>
          <p:cNvSpPr txBox="1">
            <a:spLocks noGrp="1"/>
          </p:cNvSpPr>
          <p:nvPr>
            <p:ph type="subTitle" idx="13"/>
          </p:nvPr>
        </p:nvSpPr>
        <p:spPr>
          <a:xfrm>
            <a:off x="5695500" y="3679193"/>
            <a:ext cx="2728500" cy="576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31" name="Google Shape;431;p22"/>
          <p:cNvSpPr txBox="1">
            <a:spLocks noGrp="1"/>
          </p:cNvSpPr>
          <p:nvPr>
            <p:ph type="title" idx="14" hasCustomPrompt="1"/>
          </p:nvPr>
        </p:nvSpPr>
        <p:spPr>
          <a:xfrm>
            <a:off x="4656600" y="3274066"/>
            <a:ext cx="1038900" cy="10776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28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32" name="Google Shape;432;p22"/>
          <p:cNvSpPr txBox="1">
            <a:spLocks noGrp="1"/>
          </p:cNvSpPr>
          <p:nvPr>
            <p:ph type="title" idx="15"/>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3" name="Google Shape;433;p22"/>
          <p:cNvGrpSpPr/>
          <p:nvPr/>
        </p:nvGrpSpPr>
        <p:grpSpPr>
          <a:xfrm rot="10800000" flipH="1">
            <a:off x="-2138111" y="-302236"/>
            <a:ext cx="12612232" cy="7338805"/>
            <a:chOff x="-2138111" y="-1907432"/>
            <a:chExt cx="12612232" cy="7338805"/>
          </a:xfrm>
        </p:grpSpPr>
        <p:sp>
          <p:nvSpPr>
            <p:cNvPr id="434" name="Google Shape;434;p22"/>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 name="Google Shape;436;p22"/>
            <p:cNvGrpSpPr/>
            <p:nvPr/>
          </p:nvGrpSpPr>
          <p:grpSpPr>
            <a:xfrm>
              <a:off x="-2138111" y="-1907432"/>
              <a:ext cx="12612232" cy="7338805"/>
              <a:chOff x="-2138111" y="-1907432"/>
              <a:chExt cx="12612232" cy="7338805"/>
            </a:xfrm>
          </p:grpSpPr>
          <p:sp>
            <p:nvSpPr>
              <p:cNvPr id="437" name="Google Shape;437;p22"/>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2"/>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7" name="Google Shape;447;p22"/>
          <p:cNvSpPr txBox="1">
            <a:spLocks noGrp="1"/>
          </p:cNvSpPr>
          <p:nvPr>
            <p:ph type="subTitle" idx="16"/>
          </p:nvPr>
        </p:nvSpPr>
        <p:spPr>
          <a:xfrm>
            <a:off x="720000" y="1548075"/>
            <a:ext cx="2728500" cy="50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1pPr>
            <a:lvl2pPr lvl="1"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2pPr>
            <a:lvl3pPr lvl="2"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3pPr>
            <a:lvl4pPr lvl="3"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4pPr>
            <a:lvl5pPr lvl="4"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5pPr>
            <a:lvl6pPr lvl="5"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6pPr>
            <a:lvl7pPr lvl="6"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7pPr>
            <a:lvl8pPr lvl="7"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8pPr>
            <a:lvl9pPr lvl="8"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9pPr>
          </a:lstStyle>
          <a:p>
            <a:endParaRPr/>
          </a:p>
        </p:txBody>
      </p:sp>
      <p:sp>
        <p:nvSpPr>
          <p:cNvPr id="448" name="Google Shape;448;p22"/>
          <p:cNvSpPr txBox="1">
            <a:spLocks noGrp="1"/>
          </p:cNvSpPr>
          <p:nvPr>
            <p:ph type="subTitle" idx="17"/>
          </p:nvPr>
        </p:nvSpPr>
        <p:spPr>
          <a:xfrm>
            <a:off x="4656600" y="1548075"/>
            <a:ext cx="2728500" cy="50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1pPr>
            <a:lvl2pPr lvl="1"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2pPr>
            <a:lvl3pPr lvl="2"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3pPr>
            <a:lvl4pPr lvl="3"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4pPr>
            <a:lvl5pPr lvl="4"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5pPr>
            <a:lvl6pPr lvl="5"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6pPr>
            <a:lvl7pPr lvl="6"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7pPr>
            <a:lvl8pPr lvl="7"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8pPr>
            <a:lvl9pPr lvl="8" rtl="0">
              <a:spcBef>
                <a:spcPts val="0"/>
              </a:spcBef>
              <a:spcAft>
                <a:spcPts val="0"/>
              </a:spcAft>
              <a:buClr>
                <a:schemeClr val="lt2"/>
              </a:buClr>
              <a:buSzPts val="2200"/>
              <a:buFont typeface="Blinker"/>
              <a:buNone/>
              <a:defRPr sz="2200" b="1">
                <a:solidFill>
                  <a:schemeClr val="lt2"/>
                </a:solidFill>
                <a:latin typeface="Blinker"/>
                <a:ea typeface="Blinker"/>
                <a:cs typeface="Blinker"/>
                <a:sym typeface="Blinker"/>
              </a:defRPr>
            </a:lvl9pPr>
          </a:lstStyle>
          <a:p>
            <a:endParaRPr/>
          </a:p>
        </p:txBody>
      </p:sp>
      <p:cxnSp>
        <p:nvCxnSpPr>
          <p:cNvPr id="449" name="Google Shape;449;p22"/>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50" name="Google Shape;450;p22"/>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51" name="Google Shape;451;p22"/>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1_2">
    <p:spTree>
      <p:nvGrpSpPr>
        <p:cNvPr id="1" name="Shape 452"/>
        <p:cNvGrpSpPr/>
        <p:nvPr/>
      </p:nvGrpSpPr>
      <p:grpSpPr>
        <a:xfrm>
          <a:off x="0" y="0"/>
          <a:ext cx="0" cy="0"/>
          <a:chOff x="0" y="0"/>
          <a:chExt cx="0" cy="0"/>
        </a:xfrm>
      </p:grpSpPr>
      <p:grpSp>
        <p:nvGrpSpPr>
          <p:cNvPr id="453" name="Google Shape;453;p23"/>
          <p:cNvGrpSpPr/>
          <p:nvPr/>
        </p:nvGrpSpPr>
        <p:grpSpPr>
          <a:xfrm flipH="1">
            <a:off x="-1383586" y="-1907432"/>
            <a:ext cx="12612232" cy="7338805"/>
            <a:chOff x="-2138111" y="-1907432"/>
            <a:chExt cx="12612232" cy="7338805"/>
          </a:xfrm>
        </p:grpSpPr>
        <p:sp>
          <p:nvSpPr>
            <p:cNvPr id="454" name="Google Shape;454;p23"/>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23"/>
            <p:cNvGrpSpPr/>
            <p:nvPr/>
          </p:nvGrpSpPr>
          <p:grpSpPr>
            <a:xfrm>
              <a:off x="-2138111" y="-1907432"/>
              <a:ext cx="12612232" cy="7338805"/>
              <a:chOff x="-2138111" y="-1907432"/>
              <a:chExt cx="12612232" cy="7338805"/>
            </a:xfrm>
          </p:grpSpPr>
          <p:sp>
            <p:nvSpPr>
              <p:cNvPr id="457" name="Google Shape;457;p23"/>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3"/>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3"/>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3"/>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3"/>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7" name="Google Shape;467;p23"/>
          <p:cNvSpPr txBox="1">
            <a:spLocks noGrp="1"/>
          </p:cNvSpPr>
          <p:nvPr>
            <p:ph type="title" hasCustomPrompt="1"/>
          </p:nvPr>
        </p:nvSpPr>
        <p:spPr>
          <a:xfrm>
            <a:off x="1268094" y="1766786"/>
            <a:ext cx="1331100" cy="7632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68" name="Google Shape;468;p23"/>
          <p:cNvSpPr txBox="1">
            <a:spLocks noGrp="1"/>
          </p:cNvSpPr>
          <p:nvPr>
            <p:ph type="title" idx="2"/>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9" name="Google Shape;469;p23"/>
          <p:cNvSpPr txBox="1">
            <a:spLocks noGrp="1"/>
          </p:cNvSpPr>
          <p:nvPr>
            <p:ph type="subTitle" idx="1"/>
          </p:nvPr>
        </p:nvSpPr>
        <p:spPr>
          <a:xfrm>
            <a:off x="719994" y="3080186"/>
            <a:ext cx="24273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70" name="Google Shape;470;p23"/>
          <p:cNvSpPr txBox="1">
            <a:spLocks noGrp="1"/>
          </p:cNvSpPr>
          <p:nvPr>
            <p:ph type="subTitle" idx="3"/>
          </p:nvPr>
        </p:nvSpPr>
        <p:spPr>
          <a:xfrm>
            <a:off x="719994" y="3428486"/>
            <a:ext cx="2427300" cy="87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71" name="Google Shape;471;p23"/>
          <p:cNvSpPr txBox="1">
            <a:spLocks noGrp="1"/>
          </p:cNvSpPr>
          <p:nvPr>
            <p:ph type="subTitle" idx="4"/>
          </p:nvPr>
        </p:nvSpPr>
        <p:spPr>
          <a:xfrm>
            <a:off x="3358342" y="3080186"/>
            <a:ext cx="24273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72" name="Google Shape;472;p23"/>
          <p:cNvSpPr txBox="1">
            <a:spLocks noGrp="1"/>
          </p:cNvSpPr>
          <p:nvPr>
            <p:ph type="subTitle" idx="5"/>
          </p:nvPr>
        </p:nvSpPr>
        <p:spPr>
          <a:xfrm>
            <a:off x="3358342" y="3428486"/>
            <a:ext cx="2427300" cy="87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73" name="Google Shape;473;p23"/>
          <p:cNvSpPr txBox="1">
            <a:spLocks noGrp="1"/>
          </p:cNvSpPr>
          <p:nvPr>
            <p:ph type="subTitle" idx="6"/>
          </p:nvPr>
        </p:nvSpPr>
        <p:spPr>
          <a:xfrm>
            <a:off x="5996702" y="3080186"/>
            <a:ext cx="24273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474" name="Google Shape;474;p23"/>
          <p:cNvSpPr txBox="1">
            <a:spLocks noGrp="1"/>
          </p:cNvSpPr>
          <p:nvPr>
            <p:ph type="subTitle" idx="7"/>
          </p:nvPr>
        </p:nvSpPr>
        <p:spPr>
          <a:xfrm>
            <a:off x="5996702" y="3428486"/>
            <a:ext cx="2427300" cy="87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475" name="Google Shape;475;p23"/>
          <p:cNvSpPr txBox="1">
            <a:spLocks noGrp="1"/>
          </p:cNvSpPr>
          <p:nvPr>
            <p:ph type="title" idx="8" hasCustomPrompt="1"/>
          </p:nvPr>
        </p:nvSpPr>
        <p:spPr>
          <a:xfrm>
            <a:off x="3906442" y="1766786"/>
            <a:ext cx="1331100" cy="7632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476" name="Google Shape;476;p23"/>
          <p:cNvSpPr txBox="1">
            <a:spLocks noGrp="1"/>
          </p:cNvSpPr>
          <p:nvPr>
            <p:ph type="title" idx="9" hasCustomPrompt="1"/>
          </p:nvPr>
        </p:nvSpPr>
        <p:spPr>
          <a:xfrm>
            <a:off x="6544802" y="1766786"/>
            <a:ext cx="1331100" cy="7632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cxnSp>
        <p:nvCxnSpPr>
          <p:cNvPr id="477" name="Google Shape;477;p23"/>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78" name="Google Shape;478;p23"/>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479" name="Google Shape;479;p23"/>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480"/>
        <p:cNvGrpSpPr/>
        <p:nvPr/>
      </p:nvGrpSpPr>
      <p:grpSpPr>
        <a:xfrm>
          <a:off x="0" y="0"/>
          <a:ext cx="0" cy="0"/>
          <a:chOff x="0" y="0"/>
          <a:chExt cx="0" cy="0"/>
        </a:xfrm>
      </p:grpSpPr>
      <p:grpSp>
        <p:nvGrpSpPr>
          <p:cNvPr id="481" name="Google Shape;481;p24"/>
          <p:cNvGrpSpPr/>
          <p:nvPr/>
        </p:nvGrpSpPr>
        <p:grpSpPr>
          <a:xfrm>
            <a:off x="-2138111" y="-1907432"/>
            <a:ext cx="12612232" cy="7338805"/>
            <a:chOff x="-2138111" y="-1907432"/>
            <a:chExt cx="12612232" cy="7338805"/>
          </a:xfrm>
        </p:grpSpPr>
        <p:sp>
          <p:nvSpPr>
            <p:cNvPr id="482" name="Google Shape;482;p24"/>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 name="Google Shape;484;p24"/>
            <p:cNvGrpSpPr/>
            <p:nvPr/>
          </p:nvGrpSpPr>
          <p:grpSpPr>
            <a:xfrm>
              <a:off x="-2138111" y="-1907432"/>
              <a:ext cx="12612232" cy="7338805"/>
              <a:chOff x="-2138111" y="-1907432"/>
              <a:chExt cx="12612232" cy="7338805"/>
            </a:xfrm>
          </p:grpSpPr>
          <p:sp>
            <p:nvSpPr>
              <p:cNvPr id="485" name="Google Shape;485;p24"/>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4"/>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4"/>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4"/>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4"/>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4"/>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5" name="Google Shape;495;p24"/>
          <p:cNvSpPr txBox="1">
            <a:spLocks noGrp="1"/>
          </p:cNvSpPr>
          <p:nvPr>
            <p:ph type="ctrTitle"/>
          </p:nvPr>
        </p:nvSpPr>
        <p:spPr>
          <a:xfrm>
            <a:off x="1826275" y="1148925"/>
            <a:ext cx="5303100" cy="103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96" name="Google Shape;496;p24"/>
          <p:cNvSpPr txBox="1">
            <a:spLocks noGrp="1"/>
          </p:cNvSpPr>
          <p:nvPr>
            <p:ph type="subTitle" idx="1"/>
          </p:nvPr>
        </p:nvSpPr>
        <p:spPr>
          <a:xfrm>
            <a:off x="1826275" y="2047175"/>
            <a:ext cx="5303100" cy="100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97" name="Google Shape;497;p24"/>
          <p:cNvSpPr txBox="1">
            <a:spLocks noGrp="1"/>
          </p:cNvSpPr>
          <p:nvPr>
            <p:ph type="subTitle" idx="2"/>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98" name="Google Shape;498;p24"/>
          <p:cNvSpPr txBox="1">
            <a:spLocks noGrp="1"/>
          </p:cNvSpPr>
          <p:nvPr>
            <p:ph type="subTitle" idx="3"/>
          </p:nvPr>
        </p:nvSpPr>
        <p:spPr>
          <a:xfrm rot="5400000">
            <a:off x="7122750" y="3302200"/>
            <a:ext cx="2270700" cy="33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499" name="Google Shape;499;p24"/>
          <p:cNvSpPr txBox="1"/>
          <p:nvPr/>
        </p:nvSpPr>
        <p:spPr>
          <a:xfrm>
            <a:off x="2116750" y="3726225"/>
            <a:ext cx="47220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Anaheim"/>
                <a:ea typeface="Anaheim"/>
                <a:cs typeface="Anaheim"/>
                <a:sym typeface="Anaheim"/>
              </a:rPr>
              <a:t>CREDITS: This presentation template was created by </a:t>
            </a:r>
            <a:r>
              <a:rPr lang="en" sz="1000" b="1">
                <a:solidFill>
                  <a:schemeClr val="dk1"/>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1000">
                <a:solidFill>
                  <a:schemeClr val="dk1"/>
                </a:solidFill>
                <a:latin typeface="Anaheim"/>
                <a:ea typeface="Anaheim"/>
                <a:cs typeface="Anaheim"/>
                <a:sym typeface="Anaheim"/>
              </a:rPr>
              <a:t>, including icons by </a:t>
            </a:r>
            <a:r>
              <a:rPr lang="en" sz="1000" b="1">
                <a:solidFill>
                  <a:schemeClr val="dk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1000" b="1">
                <a:solidFill>
                  <a:schemeClr val="dk1"/>
                </a:solidFill>
                <a:latin typeface="Anaheim"/>
                <a:ea typeface="Anaheim"/>
                <a:cs typeface="Anaheim"/>
                <a:sym typeface="Anaheim"/>
              </a:rPr>
              <a:t> </a:t>
            </a:r>
            <a:r>
              <a:rPr lang="en" sz="1000">
                <a:solidFill>
                  <a:schemeClr val="dk1"/>
                </a:solidFill>
                <a:latin typeface="Anaheim"/>
                <a:ea typeface="Anaheim"/>
                <a:cs typeface="Anaheim"/>
                <a:sym typeface="Anaheim"/>
              </a:rPr>
              <a:t>and infographics &amp; images by </a:t>
            </a:r>
            <a:r>
              <a:rPr lang="en" sz="1000" b="1">
                <a:solidFill>
                  <a:schemeClr val="dk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endParaRPr sz="1000" b="1">
              <a:solidFill>
                <a:schemeClr val="dk1"/>
              </a:solidFill>
              <a:latin typeface="Anaheim"/>
              <a:ea typeface="Anaheim"/>
              <a:cs typeface="Anaheim"/>
              <a:sym typeface="Anaheim"/>
            </a:endParaRPr>
          </a:p>
        </p:txBody>
      </p:sp>
      <p:cxnSp>
        <p:nvCxnSpPr>
          <p:cNvPr id="500" name="Google Shape;500;p24"/>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501" name="Google Shape;501;p24"/>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TITLE_1_1">
    <p:spTree>
      <p:nvGrpSpPr>
        <p:cNvPr id="1" name="Shape 502"/>
        <p:cNvGrpSpPr/>
        <p:nvPr/>
      </p:nvGrpSpPr>
      <p:grpSpPr>
        <a:xfrm>
          <a:off x="0" y="0"/>
          <a:ext cx="0" cy="0"/>
          <a:chOff x="0" y="0"/>
          <a:chExt cx="0" cy="0"/>
        </a:xfrm>
      </p:grpSpPr>
      <p:grpSp>
        <p:nvGrpSpPr>
          <p:cNvPr id="503" name="Google Shape;503;p25"/>
          <p:cNvGrpSpPr/>
          <p:nvPr/>
        </p:nvGrpSpPr>
        <p:grpSpPr>
          <a:xfrm>
            <a:off x="-2138111" y="-1907432"/>
            <a:ext cx="12612232" cy="7338805"/>
            <a:chOff x="-2138111" y="-1907432"/>
            <a:chExt cx="12612232" cy="7338805"/>
          </a:xfrm>
        </p:grpSpPr>
        <p:sp>
          <p:nvSpPr>
            <p:cNvPr id="504" name="Google Shape;504;p25"/>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 name="Google Shape;506;p25"/>
            <p:cNvGrpSpPr/>
            <p:nvPr/>
          </p:nvGrpSpPr>
          <p:grpSpPr>
            <a:xfrm>
              <a:off x="-2138111" y="-1907432"/>
              <a:ext cx="12612232" cy="7338805"/>
              <a:chOff x="-2138111" y="-1907432"/>
              <a:chExt cx="12612232" cy="7338805"/>
            </a:xfrm>
          </p:grpSpPr>
          <p:sp>
            <p:nvSpPr>
              <p:cNvPr id="507" name="Google Shape;507;p25"/>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5"/>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5"/>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5"/>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5"/>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5"/>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5"/>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5"/>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5"/>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TITLE_1_1_1">
    <p:spTree>
      <p:nvGrpSpPr>
        <p:cNvPr id="1" name="Shape 517"/>
        <p:cNvGrpSpPr/>
        <p:nvPr/>
      </p:nvGrpSpPr>
      <p:grpSpPr>
        <a:xfrm>
          <a:off x="0" y="0"/>
          <a:ext cx="0" cy="0"/>
          <a:chOff x="0" y="0"/>
          <a:chExt cx="0" cy="0"/>
        </a:xfrm>
      </p:grpSpPr>
      <p:grpSp>
        <p:nvGrpSpPr>
          <p:cNvPr id="518" name="Google Shape;518;p26"/>
          <p:cNvGrpSpPr/>
          <p:nvPr/>
        </p:nvGrpSpPr>
        <p:grpSpPr>
          <a:xfrm rot="10800000">
            <a:off x="-1339051" y="-218107"/>
            <a:ext cx="12612232" cy="7338805"/>
            <a:chOff x="-2138111" y="-1907432"/>
            <a:chExt cx="12612232" cy="7338805"/>
          </a:xfrm>
        </p:grpSpPr>
        <p:sp>
          <p:nvSpPr>
            <p:cNvPr id="519" name="Google Shape;519;p26"/>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6"/>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26"/>
            <p:cNvGrpSpPr/>
            <p:nvPr/>
          </p:nvGrpSpPr>
          <p:grpSpPr>
            <a:xfrm>
              <a:off x="-2138111" y="-1907432"/>
              <a:ext cx="12612232" cy="7338805"/>
              <a:chOff x="-2138111" y="-1907432"/>
              <a:chExt cx="12612232" cy="7338805"/>
            </a:xfrm>
          </p:grpSpPr>
          <p:sp>
            <p:nvSpPr>
              <p:cNvPr id="522" name="Google Shape;522;p26"/>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6"/>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6"/>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6"/>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6"/>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6"/>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1"/>
        <p:cNvGrpSpPr/>
        <p:nvPr/>
      </p:nvGrpSpPr>
      <p:grpSpPr>
        <a:xfrm>
          <a:off x="0" y="0"/>
          <a:ext cx="0" cy="0"/>
          <a:chOff x="0" y="0"/>
          <a:chExt cx="0" cy="0"/>
        </a:xfrm>
      </p:grpSpPr>
      <p:grpSp>
        <p:nvGrpSpPr>
          <p:cNvPr id="52" name="Google Shape;52;p4"/>
          <p:cNvGrpSpPr/>
          <p:nvPr/>
        </p:nvGrpSpPr>
        <p:grpSpPr>
          <a:xfrm rot="10800000" flipH="1">
            <a:off x="-2138111" y="-302236"/>
            <a:ext cx="12612232" cy="7338805"/>
            <a:chOff x="-2138111" y="-1907432"/>
            <a:chExt cx="12612232" cy="7338805"/>
          </a:xfrm>
        </p:grpSpPr>
        <p:sp>
          <p:nvSpPr>
            <p:cNvPr id="53" name="Google Shape;53;p4"/>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4"/>
            <p:cNvGrpSpPr/>
            <p:nvPr/>
          </p:nvGrpSpPr>
          <p:grpSpPr>
            <a:xfrm>
              <a:off x="-2138111" y="-1907432"/>
              <a:ext cx="12612232" cy="7338805"/>
              <a:chOff x="-2138111" y="-1907432"/>
              <a:chExt cx="12612232" cy="7338805"/>
            </a:xfrm>
          </p:grpSpPr>
          <p:sp>
            <p:nvSpPr>
              <p:cNvPr id="56" name="Google Shape;56;p4"/>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 name="Google Shape;66;p4"/>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7" name="Google Shape;6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cxnSp>
        <p:nvCxnSpPr>
          <p:cNvPr id="68" name="Google Shape;68;p4"/>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69" name="Google Shape;69;p4"/>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70" name="Google Shape;70;p4"/>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5"/>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3" name="Google Shape;73;p5"/>
          <p:cNvSpPr txBox="1">
            <a:spLocks noGrp="1"/>
          </p:cNvSpPr>
          <p:nvPr>
            <p:ph type="subTitle" idx="1"/>
          </p:nvPr>
        </p:nvSpPr>
        <p:spPr>
          <a:xfrm>
            <a:off x="1241013" y="2570207"/>
            <a:ext cx="2906400" cy="500700"/>
          </a:xfrm>
          <a:prstGeom prst="rect">
            <a:avLst/>
          </a:prstGeom>
        </p:spPr>
        <p:txBody>
          <a:bodyPr spcFirstLastPara="1" wrap="square" lIns="91425" tIns="91425" rIns="91425" bIns="91425" anchor="b" anchorCtr="0">
            <a:noAutofit/>
          </a:bodyPr>
          <a:lstStyle>
            <a:lvl1pPr lvl="0" algn="ctr">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a:spcBef>
                <a:spcPts val="0"/>
              </a:spcBef>
              <a:spcAft>
                <a:spcPts val="0"/>
              </a:spcAft>
              <a:buSzPts val="2200"/>
              <a:buFont typeface="Blinker"/>
              <a:buNone/>
              <a:defRPr sz="2200" b="1">
                <a:latin typeface="Blinker"/>
                <a:ea typeface="Blinker"/>
                <a:cs typeface="Blinker"/>
                <a:sym typeface="Blinker"/>
              </a:defRPr>
            </a:lvl2pPr>
            <a:lvl3pPr lvl="2">
              <a:spcBef>
                <a:spcPts val="0"/>
              </a:spcBef>
              <a:spcAft>
                <a:spcPts val="0"/>
              </a:spcAft>
              <a:buSzPts val="2200"/>
              <a:buFont typeface="Blinker"/>
              <a:buNone/>
              <a:defRPr sz="2200" b="1">
                <a:latin typeface="Blinker"/>
                <a:ea typeface="Blinker"/>
                <a:cs typeface="Blinker"/>
                <a:sym typeface="Blinker"/>
              </a:defRPr>
            </a:lvl3pPr>
            <a:lvl4pPr lvl="3">
              <a:spcBef>
                <a:spcPts val="0"/>
              </a:spcBef>
              <a:spcAft>
                <a:spcPts val="0"/>
              </a:spcAft>
              <a:buSzPts val="2200"/>
              <a:buFont typeface="Blinker"/>
              <a:buNone/>
              <a:defRPr sz="2200" b="1">
                <a:latin typeface="Blinker"/>
                <a:ea typeface="Blinker"/>
                <a:cs typeface="Blinker"/>
                <a:sym typeface="Blinker"/>
              </a:defRPr>
            </a:lvl4pPr>
            <a:lvl5pPr lvl="4">
              <a:spcBef>
                <a:spcPts val="0"/>
              </a:spcBef>
              <a:spcAft>
                <a:spcPts val="0"/>
              </a:spcAft>
              <a:buSzPts val="2200"/>
              <a:buFont typeface="Blinker"/>
              <a:buNone/>
              <a:defRPr sz="2200" b="1">
                <a:latin typeface="Blinker"/>
                <a:ea typeface="Blinker"/>
                <a:cs typeface="Blinker"/>
                <a:sym typeface="Blinker"/>
              </a:defRPr>
            </a:lvl5pPr>
            <a:lvl6pPr lvl="5">
              <a:spcBef>
                <a:spcPts val="0"/>
              </a:spcBef>
              <a:spcAft>
                <a:spcPts val="0"/>
              </a:spcAft>
              <a:buSzPts val="2200"/>
              <a:buFont typeface="Blinker"/>
              <a:buNone/>
              <a:defRPr sz="2200" b="1">
                <a:latin typeface="Blinker"/>
                <a:ea typeface="Blinker"/>
                <a:cs typeface="Blinker"/>
                <a:sym typeface="Blinker"/>
              </a:defRPr>
            </a:lvl6pPr>
            <a:lvl7pPr lvl="6">
              <a:spcBef>
                <a:spcPts val="0"/>
              </a:spcBef>
              <a:spcAft>
                <a:spcPts val="0"/>
              </a:spcAft>
              <a:buSzPts val="2200"/>
              <a:buFont typeface="Blinker"/>
              <a:buNone/>
              <a:defRPr sz="2200" b="1">
                <a:latin typeface="Blinker"/>
                <a:ea typeface="Blinker"/>
                <a:cs typeface="Blinker"/>
                <a:sym typeface="Blinker"/>
              </a:defRPr>
            </a:lvl7pPr>
            <a:lvl8pPr lvl="7">
              <a:spcBef>
                <a:spcPts val="0"/>
              </a:spcBef>
              <a:spcAft>
                <a:spcPts val="0"/>
              </a:spcAft>
              <a:buSzPts val="2200"/>
              <a:buFont typeface="Blinker"/>
              <a:buNone/>
              <a:defRPr sz="2200" b="1">
                <a:latin typeface="Blinker"/>
                <a:ea typeface="Blinker"/>
                <a:cs typeface="Blinker"/>
                <a:sym typeface="Blinker"/>
              </a:defRPr>
            </a:lvl8pPr>
            <a:lvl9pPr lvl="8">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74" name="Google Shape;74;p5"/>
          <p:cNvSpPr txBox="1">
            <a:spLocks noGrp="1"/>
          </p:cNvSpPr>
          <p:nvPr>
            <p:ph type="subTitle" idx="2"/>
          </p:nvPr>
        </p:nvSpPr>
        <p:spPr>
          <a:xfrm>
            <a:off x="4996588" y="2570207"/>
            <a:ext cx="2906400" cy="50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Font typeface="Blinker"/>
              <a:buNone/>
              <a:defRPr sz="2200" b="1">
                <a:solidFill>
                  <a:schemeClr val="dk2"/>
                </a:solidFill>
                <a:latin typeface="Blinker"/>
                <a:ea typeface="Blinker"/>
                <a:cs typeface="Blinker"/>
                <a:sym typeface="Blinker"/>
              </a:defRPr>
            </a:lvl1pPr>
            <a:lvl2pPr lvl="1" rtl="0">
              <a:spcBef>
                <a:spcPts val="0"/>
              </a:spcBef>
              <a:spcAft>
                <a:spcPts val="0"/>
              </a:spcAft>
              <a:buSzPts val="2200"/>
              <a:buFont typeface="Blinker"/>
              <a:buNone/>
              <a:defRPr sz="2200" b="1">
                <a:latin typeface="Blinker"/>
                <a:ea typeface="Blinker"/>
                <a:cs typeface="Blinker"/>
                <a:sym typeface="Blinker"/>
              </a:defRPr>
            </a:lvl2pPr>
            <a:lvl3pPr lvl="2" rtl="0">
              <a:spcBef>
                <a:spcPts val="0"/>
              </a:spcBef>
              <a:spcAft>
                <a:spcPts val="0"/>
              </a:spcAft>
              <a:buSzPts val="2200"/>
              <a:buFont typeface="Blinker"/>
              <a:buNone/>
              <a:defRPr sz="2200" b="1">
                <a:latin typeface="Blinker"/>
                <a:ea typeface="Blinker"/>
                <a:cs typeface="Blinker"/>
                <a:sym typeface="Blinker"/>
              </a:defRPr>
            </a:lvl3pPr>
            <a:lvl4pPr lvl="3" rtl="0">
              <a:spcBef>
                <a:spcPts val="0"/>
              </a:spcBef>
              <a:spcAft>
                <a:spcPts val="0"/>
              </a:spcAft>
              <a:buSzPts val="2200"/>
              <a:buFont typeface="Blinker"/>
              <a:buNone/>
              <a:defRPr sz="2200" b="1">
                <a:latin typeface="Blinker"/>
                <a:ea typeface="Blinker"/>
                <a:cs typeface="Blinker"/>
                <a:sym typeface="Blinker"/>
              </a:defRPr>
            </a:lvl4pPr>
            <a:lvl5pPr lvl="4" rtl="0">
              <a:spcBef>
                <a:spcPts val="0"/>
              </a:spcBef>
              <a:spcAft>
                <a:spcPts val="0"/>
              </a:spcAft>
              <a:buSzPts val="2200"/>
              <a:buFont typeface="Blinker"/>
              <a:buNone/>
              <a:defRPr sz="2200" b="1">
                <a:latin typeface="Blinker"/>
                <a:ea typeface="Blinker"/>
                <a:cs typeface="Blinker"/>
                <a:sym typeface="Blinker"/>
              </a:defRPr>
            </a:lvl5pPr>
            <a:lvl6pPr lvl="5" rtl="0">
              <a:spcBef>
                <a:spcPts val="0"/>
              </a:spcBef>
              <a:spcAft>
                <a:spcPts val="0"/>
              </a:spcAft>
              <a:buSzPts val="2200"/>
              <a:buFont typeface="Blinker"/>
              <a:buNone/>
              <a:defRPr sz="2200" b="1">
                <a:latin typeface="Blinker"/>
                <a:ea typeface="Blinker"/>
                <a:cs typeface="Blinker"/>
                <a:sym typeface="Blinker"/>
              </a:defRPr>
            </a:lvl6pPr>
            <a:lvl7pPr lvl="6" rtl="0">
              <a:spcBef>
                <a:spcPts val="0"/>
              </a:spcBef>
              <a:spcAft>
                <a:spcPts val="0"/>
              </a:spcAft>
              <a:buSzPts val="2200"/>
              <a:buFont typeface="Blinker"/>
              <a:buNone/>
              <a:defRPr sz="2200" b="1">
                <a:latin typeface="Blinker"/>
                <a:ea typeface="Blinker"/>
                <a:cs typeface="Blinker"/>
                <a:sym typeface="Blinker"/>
              </a:defRPr>
            </a:lvl7pPr>
            <a:lvl8pPr lvl="7" rtl="0">
              <a:spcBef>
                <a:spcPts val="0"/>
              </a:spcBef>
              <a:spcAft>
                <a:spcPts val="0"/>
              </a:spcAft>
              <a:buSzPts val="2200"/>
              <a:buFont typeface="Blinker"/>
              <a:buNone/>
              <a:defRPr sz="2200" b="1">
                <a:latin typeface="Blinker"/>
                <a:ea typeface="Blinker"/>
                <a:cs typeface="Blinker"/>
                <a:sym typeface="Blinker"/>
              </a:defRPr>
            </a:lvl8pPr>
            <a:lvl9pPr lvl="8" rtl="0">
              <a:spcBef>
                <a:spcPts val="0"/>
              </a:spcBef>
              <a:spcAft>
                <a:spcPts val="0"/>
              </a:spcAft>
              <a:buSzPts val="2200"/>
              <a:buFont typeface="Blinker"/>
              <a:buNone/>
              <a:defRPr sz="2200" b="1">
                <a:latin typeface="Blinker"/>
                <a:ea typeface="Blinker"/>
                <a:cs typeface="Blinker"/>
                <a:sym typeface="Blinker"/>
              </a:defRPr>
            </a:lvl9pPr>
          </a:lstStyle>
          <a:p>
            <a:endParaRPr/>
          </a:p>
        </p:txBody>
      </p:sp>
      <p:sp>
        <p:nvSpPr>
          <p:cNvPr id="75" name="Google Shape;75;p5"/>
          <p:cNvSpPr txBox="1">
            <a:spLocks noGrp="1"/>
          </p:cNvSpPr>
          <p:nvPr>
            <p:ph type="subTitle" idx="3"/>
          </p:nvPr>
        </p:nvSpPr>
        <p:spPr>
          <a:xfrm>
            <a:off x="1241013" y="3057901"/>
            <a:ext cx="2906400" cy="1176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sp>
        <p:nvSpPr>
          <p:cNvPr id="76" name="Google Shape;76;p5"/>
          <p:cNvSpPr txBox="1">
            <a:spLocks noGrp="1"/>
          </p:cNvSpPr>
          <p:nvPr>
            <p:ph type="subTitle" idx="4"/>
          </p:nvPr>
        </p:nvSpPr>
        <p:spPr>
          <a:xfrm>
            <a:off x="4996588" y="3057901"/>
            <a:ext cx="2906400" cy="1176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a:solidFill>
                  <a:schemeClr val="dk1"/>
                </a:solidFill>
              </a:defRPr>
            </a:lvl1pPr>
            <a:lvl2pPr lvl="1" rtl="0">
              <a:spcBef>
                <a:spcPts val="0"/>
              </a:spcBef>
              <a:spcAft>
                <a:spcPts val="0"/>
              </a:spcAft>
              <a:buClr>
                <a:schemeClr val="dk1"/>
              </a:buClr>
              <a:buSzPts val="1600"/>
              <a:buNone/>
              <a:defRPr>
                <a:solidFill>
                  <a:schemeClr val="dk1"/>
                </a:solidFill>
              </a:defRPr>
            </a:lvl2pPr>
            <a:lvl3pPr lvl="2" rtl="0">
              <a:spcBef>
                <a:spcPts val="0"/>
              </a:spcBef>
              <a:spcAft>
                <a:spcPts val="0"/>
              </a:spcAft>
              <a:buClr>
                <a:schemeClr val="dk1"/>
              </a:buClr>
              <a:buSzPts val="1600"/>
              <a:buNone/>
              <a:defRPr>
                <a:solidFill>
                  <a:schemeClr val="dk1"/>
                </a:solidFill>
              </a:defRPr>
            </a:lvl3pPr>
            <a:lvl4pPr lvl="3" rtl="0">
              <a:spcBef>
                <a:spcPts val="0"/>
              </a:spcBef>
              <a:spcAft>
                <a:spcPts val="0"/>
              </a:spcAft>
              <a:buClr>
                <a:schemeClr val="dk1"/>
              </a:buClr>
              <a:buSzPts val="1600"/>
              <a:buNone/>
              <a:defRPr>
                <a:solidFill>
                  <a:schemeClr val="dk1"/>
                </a:solidFill>
              </a:defRPr>
            </a:lvl4pPr>
            <a:lvl5pPr lvl="4" rtl="0">
              <a:spcBef>
                <a:spcPts val="0"/>
              </a:spcBef>
              <a:spcAft>
                <a:spcPts val="0"/>
              </a:spcAft>
              <a:buClr>
                <a:schemeClr val="dk1"/>
              </a:buClr>
              <a:buSzPts val="1600"/>
              <a:buNone/>
              <a:defRPr>
                <a:solidFill>
                  <a:schemeClr val="dk1"/>
                </a:solidFill>
              </a:defRPr>
            </a:lvl5pPr>
            <a:lvl6pPr lvl="5" rtl="0">
              <a:spcBef>
                <a:spcPts val="0"/>
              </a:spcBef>
              <a:spcAft>
                <a:spcPts val="0"/>
              </a:spcAft>
              <a:buClr>
                <a:schemeClr val="dk1"/>
              </a:buClr>
              <a:buSzPts val="1600"/>
              <a:buNone/>
              <a:defRPr>
                <a:solidFill>
                  <a:schemeClr val="dk1"/>
                </a:solidFill>
              </a:defRPr>
            </a:lvl6pPr>
            <a:lvl7pPr lvl="6" rtl="0">
              <a:spcBef>
                <a:spcPts val="0"/>
              </a:spcBef>
              <a:spcAft>
                <a:spcPts val="0"/>
              </a:spcAft>
              <a:buClr>
                <a:schemeClr val="dk1"/>
              </a:buClr>
              <a:buSzPts val="1600"/>
              <a:buNone/>
              <a:defRPr>
                <a:solidFill>
                  <a:schemeClr val="dk1"/>
                </a:solidFill>
              </a:defRPr>
            </a:lvl7pPr>
            <a:lvl8pPr lvl="7" rtl="0">
              <a:spcBef>
                <a:spcPts val="0"/>
              </a:spcBef>
              <a:spcAft>
                <a:spcPts val="0"/>
              </a:spcAft>
              <a:buClr>
                <a:schemeClr val="dk1"/>
              </a:buClr>
              <a:buSzPts val="1600"/>
              <a:buNone/>
              <a:defRPr>
                <a:solidFill>
                  <a:schemeClr val="dk1"/>
                </a:solidFill>
              </a:defRPr>
            </a:lvl8pPr>
            <a:lvl9pPr lvl="8" rtl="0">
              <a:spcBef>
                <a:spcPts val="0"/>
              </a:spcBef>
              <a:spcAft>
                <a:spcPts val="0"/>
              </a:spcAft>
              <a:buClr>
                <a:schemeClr val="dk1"/>
              </a:buClr>
              <a:buSzPts val="1600"/>
              <a:buNone/>
              <a:defRPr>
                <a:solidFill>
                  <a:schemeClr val="dk1"/>
                </a:solidFill>
              </a:defRPr>
            </a:lvl9pPr>
          </a:lstStyle>
          <a:p>
            <a:endParaRPr/>
          </a:p>
        </p:txBody>
      </p:sp>
      <p:grpSp>
        <p:nvGrpSpPr>
          <p:cNvPr id="77" name="Google Shape;77;p5"/>
          <p:cNvGrpSpPr/>
          <p:nvPr/>
        </p:nvGrpSpPr>
        <p:grpSpPr>
          <a:xfrm>
            <a:off x="-2138111" y="-1907432"/>
            <a:ext cx="12612232" cy="7338805"/>
            <a:chOff x="-2138111" y="-1907432"/>
            <a:chExt cx="12612232" cy="7338805"/>
          </a:xfrm>
        </p:grpSpPr>
        <p:sp>
          <p:nvSpPr>
            <p:cNvPr id="78" name="Google Shape;78;p5"/>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5"/>
            <p:cNvGrpSpPr/>
            <p:nvPr/>
          </p:nvGrpSpPr>
          <p:grpSpPr>
            <a:xfrm>
              <a:off x="-2138111" y="-1907432"/>
              <a:ext cx="12612232" cy="7338805"/>
              <a:chOff x="-2138111" y="-1907432"/>
              <a:chExt cx="12612232" cy="7338805"/>
            </a:xfrm>
          </p:grpSpPr>
          <p:sp>
            <p:nvSpPr>
              <p:cNvPr id="81" name="Google Shape;81;p5"/>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1" name="Google Shape;91;p5"/>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92" name="Google Shape;92;p5"/>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93" name="Google Shape;93;p5"/>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grpSp>
        <p:nvGrpSpPr>
          <p:cNvPr id="95" name="Google Shape;95;p6"/>
          <p:cNvGrpSpPr/>
          <p:nvPr/>
        </p:nvGrpSpPr>
        <p:grpSpPr>
          <a:xfrm rot="10800000">
            <a:off x="-1358561" y="-218107"/>
            <a:ext cx="12612232" cy="7338805"/>
            <a:chOff x="-2138111" y="-1907432"/>
            <a:chExt cx="12612232" cy="7338805"/>
          </a:xfrm>
        </p:grpSpPr>
        <p:sp>
          <p:nvSpPr>
            <p:cNvPr id="96" name="Google Shape;96;p6"/>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6"/>
            <p:cNvGrpSpPr/>
            <p:nvPr/>
          </p:nvGrpSpPr>
          <p:grpSpPr>
            <a:xfrm>
              <a:off x="-2138111" y="-1907432"/>
              <a:ext cx="12612232" cy="7338805"/>
              <a:chOff x="-2138111" y="-1907432"/>
              <a:chExt cx="12612232" cy="7338805"/>
            </a:xfrm>
          </p:grpSpPr>
          <p:sp>
            <p:nvSpPr>
              <p:cNvPr id="99" name="Google Shape;99;p6"/>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 name="Google Shape;109;p6"/>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110" name="Google Shape;110;p6"/>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11" name="Google Shape;111;p6"/>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12" name="Google Shape;112;p6"/>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3"/>
        <p:cNvGrpSpPr/>
        <p:nvPr/>
      </p:nvGrpSpPr>
      <p:grpSpPr>
        <a:xfrm>
          <a:off x="0" y="0"/>
          <a:ext cx="0" cy="0"/>
          <a:chOff x="0" y="0"/>
          <a:chExt cx="0" cy="0"/>
        </a:xfrm>
      </p:grpSpPr>
      <p:sp>
        <p:nvSpPr>
          <p:cNvPr id="114" name="Google Shape;114;p7"/>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15" name="Google Shape;115;p7"/>
          <p:cNvGrpSpPr/>
          <p:nvPr/>
        </p:nvGrpSpPr>
        <p:grpSpPr>
          <a:xfrm rot="10800000">
            <a:off x="-1339051" y="-218107"/>
            <a:ext cx="12612232" cy="7338805"/>
            <a:chOff x="-2138111" y="-1907432"/>
            <a:chExt cx="12612232" cy="7338805"/>
          </a:xfrm>
        </p:grpSpPr>
        <p:sp>
          <p:nvSpPr>
            <p:cNvPr id="116" name="Google Shape;116;p7"/>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 name="Google Shape;118;p7"/>
            <p:cNvGrpSpPr/>
            <p:nvPr/>
          </p:nvGrpSpPr>
          <p:grpSpPr>
            <a:xfrm>
              <a:off x="-2138111" y="-1907432"/>
              <a:ext cx="12612232" cy="7338805"/>
              <a:chOff x="-2138111" y="-1907432"/>
              <a:chExt cx="12612232" cy="7338805"/>
            </a:xfrm>
          </p:grpSpPr>
          <p:sp>
            <p:nvSpPr>
              <p:cNvPr id="119" name="Google Shape;119;p7"/>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 name="Google Shape;129;p7"/>
          <p:cNvSpPr txBox="1">
            <a:spLocks noGrp="1"/>
          </p:cNvSpPr>
          <p:nvPr>
            <p:ph type="body" idx="1"/>
          </p:nvPr>
        </p:nvSpPr>
        <p:spPr>
          <a:xfrm>
            <a:off x="2957575" y="1723775"/>
            <a:ext cx="5324400" cy="23784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cxnSp>
        <p:nvCxnSpPr>
          <p:cNvPr id="130" name="Google Shape;130;p7"/>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31" name="Google Shape;131;p7"/>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32" name="Google Shape;132;p7"/>
          <p:cNvCxnSpPr/>
          <p:nvPr/>
        </p:nvCxnSpPr>
        <p:spPr>
          <a:xfrm>
            <a:off x="2872025" y="4855175"/>
            <a:ext cx="55407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3"/>
        <p:cNvGrpSpPr/>
        <p:nvPr/>
      </p:nvGrpSpPr>
      <p:grpSpPr>
        <a:xfrm>
          <a:off x="0" y="0"/>
          <a:ext cx="0" cy="0"/>
          <a:chOff x="0" y="0"/>
          <a:chExt cx="0" cy="0"/>
        </a:xfrm>
      </p:grpSpPr>
      <p:sp>
        <p:nvSpPr>
          <p:cNvPr id="134" name="Google Shape;134;p8"/>
          <p:cNvSpPr txBox="1">
            <a:spLocks noGrp="1"/>
          </p:cNvSpPr>
          <p:nvPr>
            <p:ph type="title"/>
          </p:nvPr>
        </p:nvSpPr>
        <p:spPr>
          <a:xfrm>
            <a:off x="1714500" y="1399650"/>
            <a:ext cx="5715000" cy="23442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35" name="Google Shape;135;p8"/>
          <p:cNvGrpSpPr/>
          <p:nvPr/>
        </p:nvGrpSpPr>
        <p:grpSpPr>
          <a:xfrm flipH="1">
            <a:off x="-1383586" y="-1907432"/>
            <a:ext cx="12612232" cy="7338805"/>
            <a:chOff x="-2138111" y="-1907432"/>
            <a:chExt cx="12612232" cy="7338805"/>
          </a:xfrm>
        </p:grpSpPr>
        <p:sp>
          <p:nvSpPr>
            <p:cNvPr id="136" name="Google Shape;136;p8"/>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8"/>
            <p:cNvGrpSpPr/>
            <p:nvPr/>
          </p:nvGrpSpPr>
          <p:grpSpPr>
            <a:xfrm>
              <a:off x="-2138111" y="-1907432"/>
              <a:ext cx="12612232" cy="7338805"/>
              <a:chOff x="-2138111" y="-1907432"/>
              <a:chExt cx="12612232" cy="7338805"/>
            </a:xfrm>
          </p:grpSpPr>
          <p:sp>
            <p:nvSpPr>
              <p:cNvPr id="139" name="Google Shape;139;p8"/>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 name="Google Shape;149;p8"/>
          <p:cNvSpPr txBox="1">
            <a:spLocks noGrp="1"/>
          </p:cNvSpPr>
          <p:nvPr>
            <p:ph type="subTitle" idx="1"/>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0" name="Google Shape;150;p8"/>
          <p:cNvSpPr txBox="1">
            <a:spLocks noGrp="1"/>
          </p:cNvSpPr>
          <p:nvPr>
            <p:ph type="subTitle" idx="2"/>
          </p:nvPr>
        </p:nvSpPr>
        <p:spPr>
          <a:xfrm rot="5400000">
            <a:off x="7122750" y="3302200"/>
            <a:ext cx="2270700" cy="33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151" name="Google Shape;151;p8"/>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52" name="Google Shape;152;p8"/>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3"/>
        <p:cNvGrpSpPr/>
        <p:nvPr/>
      </p:nvGrpSpPr>
      <p:grpSpPr>
        <a:xfrm>
          <a:off x="0" y="0"/>
          <a:ext cx="0" cy="0"/>
          <a:chOff x="0" y="0"/>
          <a:chExt cx="0" cy="0"/>
        </a:xfrm>
      </p:grpSpPr>
      <p:sp>
        <p:nvSpPr>
          <p:cNvPr id="154" name="Google Shape;154;p9"/>
          <p:cNvSpPr txBox="1">
            <a:spLocks noGrp="1"/>
          </p:cNvSpPr>
          <p:nvPr>
            <p:ph type="title"/>
          </p:nvPr>
        </p:nvSpPr>
        <p:spPr>
          <a:xfrm>
            <a:off x="3976875" y="1155138"/>
            <a:ext cx="4008600" cy="8169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55" name="Google Shape;155;p9"/>
          <p:cNvSpPr txBox="1">
            <a:spLocks noGrp="1"/>
          </p:cNvSpPr>
          <p:nvPr>
            <p:ph type="subTitle" idx="1"/>
          </p:nvPr>
        </p:nvSpPr>
        <p:spPr>
          <a:xfrm>
            <a:off x="3976875" y="2059663"/>
            <a:ext cx="4008600" cy="1928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156" name="Google Shape;156;p9"/>
          <p:cNvGrpSpPr/>
          <p:nvPr/>
        </p:nvGrpSpPr>
        <p:grpSpPr>
          <a:xfrm rot="10800000" flipH="1">
            <a:off x="-2138111" y="-294307"/>
            <a:ext cx="12612232" cy="7338805"/>
            <a:chOff x="-2138111" y="-1907432"/>
            <a:chExt cx="12612232" cy="7338805"/>
          </a:xfrm>
        </p:grpSpPr>
        <p:sp>
          <p:nvSpPr>
            <p:cNvPr id="157" name="Google Shape;157;p9"/>
            <p:cNvSpPr/>
            <p:nvPr/>
          </p:nvSpPr>
          <p:spPr>
            <a:xfrm rot="-10210910">
              <a:off x="5334753" y="-288655"/>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rot="-10210910">
              <a:off x="5416403" y="-315880"/>
              <a:ext cx="3261178" cy="1154360"/>
            </a:xfrm>
            <a:custGeom>
              <a:avLst/>
              <a:gdLst/>
              <a:ahLst/>
              <a:cxnLst/>
              <a:rect l="l" t="t" r="r" b="b"/>
              <a:pathLst>
                <a:path w="71732" h="25391" extrusionOk="0">
                  <a:moveTo>
                    <a:pt x="56488" y="1"/>
                  </a:moveTo>
                  <a:cubicBezTo>
                    <a:pt x="55279" y="1"/>
                    <a:pt x="54071" y="138"/>
                    <a:pt x="52895" y="412"/>
                  </a:cubicBezTo>
                  <a:cubicBezTo>
                    <a:pt x="49787" y="1143"/>
                    <a:pt x="47158" y="2890"/>
                    <a:pt x="44873" y="5073"/>
                  </a:cubicBezTo>
                  <a:cubicBezTo>
                    <a:pt x="40293" y="9420"/>
                    <a:pt x="36272" y="15847"/>
                    <a:pt x="29367" y="16416"/>
                  </a:cubicBezTo>
                  <a:cubicBezTo>
                    <a:pt x="29019" y="16444"/>
                    <a:pt x="28673" y="16457"/>
                    <a:pt x="28327" y="16457"/>
                  </a:cubicBezTo>
                  <a:cubicBezTo>
                    <a:pt x="25059" y="16457"/>
                    <a:pt x="21885" y="15265"/>
                    <a:pt x="18836" y="14182"/>
                  </a:cubicBezTo>
                  <a:cubicBezTo>
                    <a:pt x="15978" y="13173"/>
                    <a:pt x="13052" y="12242"/>
                    <a:pt x="9988" y="12242"/>
                  </a:cubicBezTo>
                  <a:cubicBezTo>
                    <a:pt x="9939" y="12242"/>
                    <a:pt x="9889" y="12242"/>
                    <a:pt x="9839" y="12243"/>
                  </a:cubicBezTo>
                  <a:cubicBezTo>
                    <a:pt x="7037" y="12283"/>
                    <a:pt x="4275" y="13238"/>
                    <a:pt x="2478" y="15472"/>
                  </a:cubicBezTo>
                  <a:cubicBezTo>
                    <a:pt x="741" y="17645"/>
                    <a:pt x="152" y="20498"/>
                    <a:pt x="50" y="23219"/>
                  </a:cubicBezTo>
                  <a:cubicBezTo>
                    <a:pt x="30" y="23930"/>
                    <a:pt x="41" y="24641"/>
                    <a:pt x="71" y="25352"/>
                  </a:cubicBezTo>
                  <a:cubicBezTo>
                    <a:pt x="76" y="25377"/>
                    <a:pt x="94" y="25390"/>
                    <a:pt x="110" y="25390"/>
                  </a:cubicBezTo>
                  <a:cubicBezTo>
                    <a:pt x="127" y="25390"/>
                    <a:pt x="142" y="25377"/>
                    <a:pt x="142" y="25352"/>
                  </a:cubicBezTo>
                  <a:cubicBezTo>
                    <a:pt x="0" y="22529"/>
                    <a:pt x="244" y="19523"/>
                    <a:pt x="1584" y="16975"/>
                  </a:cubicBezTo>
                  <a:cubicBezTo>
                    <a:pt x="2264" y="15685"/>
                    <a:pt x="3229" y="14568"/>
                    <a:pt x="4458" y="13775"/>
                  </a:cubicBezTo>
                  <a:cubicBezTo>
                    <a:pt x="5676" y="12994"/>
                    <a:pt x="7068" y="12557"/>
                    <a:pt x="8489" y="12394"/>
                  </a:cubicBezTo>
                  <a:cubicBezTo>
                    <a:pt x="9022" y="12333"/>
                    <a:pt x="9548" y="12305"/>
                    <a:pt x="10070" y="12305"/>
                  </a:cubicBezTo>
                  <a:cubicBezTo>
                    <a:pt x="16002" y="12305"/>
                    <a:pt x="21274" y="15981"/>
                    <a:pt x="27163" y="16467"/>
                  </a:cubicBezTo>
                  <a:cubicBezTo>
                    <a:pt x="27555" y="16501"/>
                    <a:pt x="27948" y="16519"/>
                    <a:pt x="28340" y="16519"/>
                  </a:cubicBezTo>
                  <a:cubicBezTo>
                    <a:pt x="29566" y="16519"/>
                    <a:pt x="30787" y="16346"/>
                    <a:pt x="31956" y="15969"/>
                  </a:cubicBezTo>
                  <a:cubicBezTo>
                    <a:pt x="33368" y="15512"/>
                    <a:pt x="34677" y="14801"/>
                    <a:pt x="35886" y="13949"/>
                  </a:cubicBezTo>
                  <a:cubicBezTo>
                    <a:pt x="38414" y="12151"/>
                    <a:pt x="40456" y="9815"/>
                    <a:pt x="42548" y="7551"/>
                  </a:cubicBezTo>
                  <a:cubicBezTo>
                    <a:pt x="44710" y="5216"/>
                    <a:pt x="47025" y="2890"/>
                    <a:pt x="49950" y="1509"/>
                  </a:cubicBezTo>
                  <a:cubicBezTo>
                    <a:pt x="51984" y="549"/>
                    <a:pt x="54235" y="70"/>
                    <a:pt x="56482" y="70"/>
                  </a:cubicBezTo>
                  <a:cubicBezTo>
                    <a:pt x="57421" y="70"/>
                    <a:pt x="58360" y="153"/>
                    <a:pt x="59282" y="321"/>
                  </a:cubicBezTo>
                  <a:cubicBezTo>
                    <a:pt x="65182" y="1387"/>
                    <a:pt x="69945" y="6038"/>
                    <a:pt x="71315" y="11857"/>
                  </a:cubicBezTo>
                  <a:cubicBezTo>
                    <a:pt x="71488" y="12567"/>
                    <a:pt x="71599" y="13288"/>
                    <a:pt x="71660" y="14009"/>
                  </a:cubicBezTo>
                  <a:cubicBezTo>
                    <a:pt x="71666" y="14035"/>
                    <a:pt x="71684" y="14047"/>
                    <a:pt x="71700" y="14047"/>
                  </a:cubicBezTo>
                  <a:cubicBezTo>
                    <a:pt x="71717" y="14047"/>
                    <a:pt x="71732" y="14035"/>
                    <a:pt x="71732" y="14009"/>
                  </a:cubicBezTo>
                  <a:cubicBezTo>
                    <a:pt x="71244" y="8292"/>
                    <a:pt x="67386" y="3042"/>
                    <a:pt x="62004" y="1001"/>
                  </a:cubicBezTo>
                  <a:cubicBezTo>
                    <a:pt x="60248" y="333"/>
                    <a:pt x="58368" y="1"/>
                    <a:pt x="56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9"/>
            <p:cNvGrpSpPr/>
            <p:nvPr/>
          </p:nvGrpSpPr>
          <p:grpSpPr>
            <a:xfrm>
              <a:off x="-2138111" y="-1907432"/>
              <a:ext cx="12612232" cy="7338805"/>
              <a:chOff x="-2138111" y="-1907432"/>
              <a:chExt cx="12612232" cy="7338805"/>
            </a:xfrm>
          </p:grpSpPr>
          <p:sp>
            <p:nvSpPr>
              <p:cNvPr id="160" name="Google Shape;160;p9"/>
              <p:cNvSpPr/>
              <p:nvPr/>
            </p:nvSpPr>
            <p:spPr>
              <a:xfrm rot="9272496">
                <a:off x="86615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rot="-2190436">
                <a:off x="6767466" y="23099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rot="-3790971">
                <a:off x="2411629" y="580018"/>
                <a:ext cx="3827959" cy="4070931"/>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rot="602346">
                <a:off x="-1813998" y="6426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rot="-565460" flipH="1">
                <a:off x="39287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rot="602346">
                <a:off x="-1748673" y="566490"/>
                <a:ext cx="6301923" cy="4272111"/>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rot="-3790987">
                <a:off x="2549219" y="722852"/>
                <a:ext cx="3661649" cy="3894065"/>
              </a:xfrm>
              <a:custGeom>
                <a:avLst/>
                <a:gdLst/>
                <a:ahLst/>
                <a:cxnLst/>
                <a:rect l="l" t="t" r="r" b="b"/>
                <a:pathLst>
                  <a:path w="37197" h="39558" extrusionOk="0">
                    <a:moveTo>
                      <a:pt x="8059" y="63"/>
                    </a:moveTo>
                    <a:cubicBezTo>
                      <a:pt x="8465" y="63"/>
                      <a:pt x="8871" y="115"/>
                      <a:pt x="9271" y="227"/>
                    </a:cubicBezTo>
                    <a:cubicBezTo>
                      <a:pt x="9993" y="430"/>
                      <a:pt x="10612" y="867"/>
                      <a:pt x="11221" y="1303"/>
                    </a:cubicBezTo>
                    <a:cubicBezTo>
                      <a:pt x="12003" y="1872"/>
                      <a:pt x="12683" y="2562"/>
                      <a:pt x="13232" y="3375"/>
                    </a:cubicBezTo>
                    <a:cubicBezTo>
                      <a:pt x="13709" y="4086"/>
                      <a:pt x="14075" y="4868"/>
                      <a:pt x="14430" y="5640"/>
                    </a:cubicBezTo>
                    <a:cubicBezTo>
                      <a:pt x="15232" y="7396"/>
                      <a:pt x="16136" y="9112"/>
                      <a:pt x="17334" y="10645"/>
                    </a:cubicBezTo>
                    <a:cubicBezTo>
                      <a:pt x="17934" y="11417"/>
                      <a:pt x="18654" y="12118"/>
                      <a:pt x="19518" y="12585"/>
                    </a:cubicBezTo>
                    <a:cubicBezTo>
                      <a:pt x="20380" y="13052"/>
                      <a:pt x="21355" y="13276"/>
                      <a:pt x="22330" y="13357"/>
                    </a:cubicBezTo>
                    <a:cubicBezTo>
                      <a:pt x="22751" y="13391"/>
                      <a:pt x="23173" y="13403"/>
                      <a:pt x="23596" y="13403"/>
                    </a:cubicBezTo>
                    <a:cubicBezTo>
                      <a:pt x="24525" y="13403"/>
                      <a:pt x="25460" y="13346"/>
                      <a:pt x="26392" y="13346"/>
                    </a:cubicBezTo>
                    <a:cubicBezTo>
                      <a:pt x="27167" y="13346"/>
                      <a:pt x="27940" y="13386"/>
                      <a:pt x="28707" y="13529"/>
                    </a:cubicBezTo>
                    <a:cubicBezTo>
                      <a:pt x="32252" y="14200"/>
                      <a:pt x="35044" y="17063"/>
                      <a:pt x="36273" y="20364"/>
                    </a:cubicBezTo>
                    <a:cubicBezTo>
                      <a:pt x="36923" y="22079"/>
                      <a:pt x="37135" y="23918"/>
                      <a:pt x="36912" y="25746"/>
                    </a:cubicBezTo>
                    <a:cubicBezTo>
                      <a:pt x="36668" y="27644"/>
                      <a:pt x="35988" y="29462"/>
                      <a:pt x="35003" y="31097"/>
                    </a:cubicBezTo>
                    <a:cubicBezTo>
                      <a:pt x="32942" y="34529"/>
                      <a:pt x="29621" y="37068"/>
                      <a:pt x="25864" y="38388"/>
                    </a:cubicBezTo>
                    <a:cubicBezTo>
                      <a:pt x="23789" y="39119"/>
                      <a:pt x="21584" y="39491"/>
                      <a:pt x="19379" y="39491"/>
                    </a:cubicBezTo>
                    <a:cubicBezTo>
                      <a:pt x="17387" y="39491"/>
                      <a:pt x="15394" y="39187"/>
                      <a:pt x="13496" y="38571"/>
                    </a:cubicBezTo>
                    <a:cubicBezTo>
                      <a:pt x="9851" y="37383"/>
                      <a:pt x="6611" y="35027"/>
                      <a:pt x="4275" y="31990"/>
                    </a:cubicBezTo>
                    <a:cubicBezTo>
                      <a:pt x="3118" y="30487"/>
                      <a:pt x="2183" y="28822"/>
                      <a:pt x="1524" y="27055"/>
                    </a:cubicBezTo>
                    <a:cubicBezTo>
                      <a:pt x="721" y="24882"/>
                      <a:pt x="315" y="22577"/>
                      <a:pt x="183" y="20262"/>
                    </a:cubicBezTo>
                    <a:cubicBezTo>
                      <a:pt x="41" y="17967"/>
                      <a:pt x="163" y="15672"/>
                      <a:pt x="376" y="13387"/>
                    </a:cubicBezTo>
                    <a:cubicBezTo>
                      <a:pt x="477" y="12240"/>
                      <a:pt x="610" y="11113"/>
                      <a:pt x="752" y="9975"/>
                    </a:cubicBezTo>
                    <a:cubicBezTo>
                      <a:pt x="884" y="8919"/>
                      <a:pt x="1036" y="7863"/>
                      <a:pt x="1290" y="6827"/>
                    </a:cubicBezTo>
                    <a:cubicBezTo>
                      <a:pt x="1768" y="4857"/>
                      <a:pt x="2610" y="2867"/>
                      <a:pt x="4205" y="1557"/>
                    </a:cubicBezTo>
                    <a:cubicBezTo>
                      <a:pt x="5275" y="676"/>
                      <a:pt x="6662" y="63"/>
                      <a:pt x="8059" y="63"/>
                    </a:cubicBezTo>
                    <a:close/>
                    <a:moveTo>
                      <a:pt x="8072" y="0"/>
                    </a:moveTo>
                    <a:cubicBezTo>
                      <a:pt x="7618" y="0"/>
                      <a:pt x="7163" y="62"/>
                      <a:pt x="6723" y="176"/>
                    </a:cubicBezTo>
                    <a:cubicBezTo>
                      <a:pt x="4925" y="644"/>
                      <a:pt x="3433" y="1892"/>
                      <a:pt x="2499" y="3487"/>
                    </a:cubicBezTo>
                    <a:cubicBezTo>
                      <a:pt x="1432" y="5324"/>
                      <a:pt x="1016" y="7447"/>
                      <a:pt x="741" y="9528"/>
                    </a:cubicBezTo>
                    <a:cubicBezTo>
                      <a:pt x="427" y="11834"/>
                      <a:pt x="183" y="14159"/>
                      <a:pt x="92" y="16485"/>
                    </a:cubicBezTo>
                    <a:cubicBezTo>
                      <a:pt x="1" y="18810"/>
                      <a:pt x="71" y="21156"/>
                      <a:pt x="488" y="23451"/>
                    </a:cubicBezTo>
                    <a:cubicBezTo>
                      <a:pt x="863" y="25543"/>
                      <a:pt x="1524" y="27583"/>
                      <a:pt x="2539" y="29452"/>
                    </a:cubicBezTo>
                    <a:cubicBezTo>
                      <a:pt x="3453" y="31137"/>
                      <a:pt x="4621" y="32681"/>
                      <a:pt x="5981" y="34032"/>
                    </a:cubicBezTo>
                    <a:cubicBezTo>
                      <a:pt x="7342" y="35372"/>
                      <a:pt x="8896" y="36510"/>
                      <a:pt x="10582" y="37403"/>
                    </a:cubicBezTo>
                    <a:cubicBezTo>
                      <a:pt x="12369" y="38347"/>
                      <a:pt x="14298" y="38987"/>
                      <a:pt x="16298" y="39312"/>
                    </a:cubicBezTo>
                    <a:cubicBezTo>
                      <a:pt x="17316" y="39476"/>
                      <a:pt x="18346" y="39557"/>
                      <a:pt x="19377" y="39557"/>
                    </a:cubicBezTo>
                    <a:cubicBezTo>
                      <a:pt x="20453" y="39557"/>
                      <a:pt x="21530" y="39468"/>
                      <a:pt x="22594" y="39292"/>
                    </a:cubicBezTo>
                    <a:cubicBezTo>
                      <a:pt x="24676" y="38947"/>
                      <a:pt x="26707" y="38266"/>
                      <a:pt x="28576" y="37261"/>
                    </a:cubicBezTo>
                    <a:cubicBezTo>
                      <a:pt x="30291" y="36337"/>
                      <a:pt x="31855" y="35118"/>
                      <a:pt x="33165" y="33676"/>
                    </a:cubicBezTo>
                    <a:cubicBezTo>
                      <a:pt x="34455" y="32254"/>
                      <a:pt x="35511" y="30620"/>
                      <a:pt x="36201" y="28822"/>
                    </a:cubicBezTo>
                    <a:cubicBezTo>
                      <a:pt x="36871" y="27076"/>
                      <a:pt x="37196" y="25166"/>
                      <a:pt x="37024" y="23298"/>
                    </a:cubicBezTo>
                    <a:cubicBezTo>
                      <a:pt x="36862" y="21511"/>
                      <a:pt x="36252" y="19764"/>
                      <a:pt x="35308" y="18241"/>
                    </a:cubicBezTo>
                    <a:cubicBezTo>
                      <a:pt x="34384" y="16749"/>
                      <a:pt x="33125" y="15449"/>
                      <a:pt x="31611" y="14555"/>
                    </a:cubicBezTo>
                    <a:cubicBezTo>
                      <a:pt x="30850" y="14118"/>
                      <a:pt x="30038" y="13773"/>
                      <a:pt x="29185" y="13560"/>
                    </a:cubicBezTo>
                    <a:cubicBezTo>
                      <a:pt x="28283" y="13344"/>
                      <a:pt x="27356" y="13284"/>
                      <a:pt x="26434" y="13284"/>
                    </a:cubicBezTo>
                    <a:cubicBezTo>
                      <a:pt x="26359" y="13284"/>
                      <a:pt x="26284" y="13285"/>
                      <a:pt x="26209" y="13286"/>
                    </a:cubicBezTo>
                    <a:cubicBezTo>
                      <a:pt x="25356" y="13290"/>
                      <a:pt x="24474" y="13342"/>
                      <a:pt x="23596" y="13342"/>
                    </a:cubicBezTo>
                    <a:cubicBezTo>
                      <a:pt x="22268" y="13342"/>
                      <a:pt x="20949" y="13222"/>
                      <a:pt x="19751" y="12636"/>
                    </a:cubicBezTo>
                    <a:cubicBezTo>
                      <a:pt x="18817" y="12179"/>
                      <a:pt x="18055" y="11448"/>
                      <a:pt x="17415" y="10645"/>
                    </a:cubicBezTo>
                    <a:cubicBezTo>
                      <a:pt x="16756" y="9813"/>
                      <a:pt x="16187" y="8909"/>
                      <a:pt x="15669" y="7995"/>
                    </a:cubicBezTo>
                    <a:cubicBezTo>
                      <a:pt x="14765" y="6411"/>
                      <a:pt x="14206" y="4634"/>
                      <a:pt x="13150" y="3151"/>
                    </a:cubicBezTo>
                    <a:cubicBezTo>
                      <a:pt x="12633" y="2410"/>
                      <a:pt x="11983" y="1781"/>
                      <a:pt x="11252" y="1242"/>
                    </a:cubicBezTo>
                    <a:cubicBezTo>
                      <a:pt x="10622" y="795"/>
                      <a:pt x="9993" y="349"/>
                      <a:pt x="9241" y="146"/>
                    </a:cubicBezTo>
                    <a:cubicBezTo>
                      <a:pt x="8859" y="47"/>
                      <a:pt x="8466" y="0"/>
                      <a:pt x="8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rot="-565460" flipH="1">
                <a:off x="4004977" y="960008"/>
                <a:ext cx="5920740" cy="4013705"/>
              </a:xfrm>
              <a:custGeom>
                <a:avLst/>
                <a:gdLst/>
                <a:ahLst/>
                <a:cxnLst/>
                <a:rect l="l" t="t" r="r" b="b"/>
                <a:pathLst>
                  <a:path w="47275" h="32048" extrusionOk="0">
                    <a:moveTo>
                      <a:pt x="11491" y="1"/>
                    </a:moveTo>
                    <a:cubicBezTo>
                      <a:pt x="9887" y="1"/>
                      <a:pt x="8266" y="466"/>
                      <a:pt x="6879" y="1233"/>
                    </a:cubicBezTo>
                    <a:cubicBezTo>
                      <a:pt x="4575" y="2523"/>
                      <a:pt x="2797" y="4543"/>
                      <a:pt x="1203" y="6614"/>
                    </a:cubicBezTo>
                    <a:cubicBezTo>
                      <a:pt x="807" y="7133"/>
                      <a:pt x="411" y="7661"/>
                      <a:pt x="15" y="8189"/>
                    </a:cubicBezTo>
                    <a:cubicBezTo>
                      <a:pt x="1" y="8210"/>
                      <a:pt x="27" y="8232"/>
                      <a:pt x="51" y="8232"/>
                    </a:cubicBezTo>
                    <a:cubicBezTo>
                      <a:pt x="60" y="8232"/>
                      <a:pt x="70" y="8228"/>
                      <a:pt x="76" y="8219"/>
                    </a:cubicBezTo>
                    <a:cubicBezTo>
                      <a:pt x="1660" y="6086"/>
                      <a:pt x="3275" y="3924"/>
                      <a:pt x="5397" y="2299"/>
                    </a:cubicBezTo>
                    <a:cubicBezTo>
                      <a:pt x="7152" y="955"/>
                      <a:pt x="9277" y="73"/>
                      <a:pt x="11491" y="73"/>
                    </a:cubicBezTo>
                    <a:cubicBezTo>
                      <a:pt x="11737" y="73"/>
                      <a:pt x="11984" y="83"/>
                      <a:pt x="12231" y="106"/>
                    </a:cubicBezTo>
                    <a:cubicBezTo>
                      <a:pt x="13409" y="217"/>
                      <a:pt x="14556" y="593"/>
                      <a:pt x="15511" y="1293"/>
                    </a:cubicBezTo>
                    <a:cubicBezTo>
                      <a:pt x="16537" y="2045"/>
                      <a:pt x="17268" y="3121"/>
                      <a:pt x="17725" y="4289"/>
                    </a:cubicBezTo>
                    <a:cubicBezTo>
                      <a:pt x="18781" y="6991"/>
                      <a:pt x="18395" y="9915"/>
                      <a:pt x="17999" y="12697"/>
                    </a:cubicBezTo>
                    <a:cubicBezTo>
                      <a:pt x="17613" y="15419"/>
                      <a:pt x="17379" y="18150"/>
                      <a:pt x="17776" y="20892"/>
                    </a:cubicBezTo>
                    <a:cubicBezTo>
                      <a:pt x="18131" y="23421"/>
                      <a:pt x="19015" y="25928"/>
                      <a:pt x="20639" y="27919"/>
                    </a:cubicBezTo>
                    <a:cubicBezTo>
                      <a:pt x="22111" y="29726"/>
                      <a:pt x="24153" y="31138"/>
                      <a:pt x="26437" y="31676"/>
                    </a:cubicBezTo>
                    <a:cubicBezTo>
                      <a:pt x="27071" y="31821"/>
                      <a:pt x="27717" y="31897"/>
                      <a:pt x="28363" y="31897"/>
                    </a:cubicBezTo>
                    <a:cubicBezTo>
                      <a:pt x="28847" y="31897"/>
                      <a:pt x="29330" y="31855"/>
                      <a:pt x="29809" y="31768"/>
                    </a:cubicBezTo>
                    <a:cubicBezTo>
                      <a:pt x="31108" y="31524"/>
                      <a:pt x="32327" y="30965"/>
                      <a:pt x="33484" y="30326"/>
                    </a:cubicBezTo>
                    <a:cubicBezTo>
                      <a:pt x="35942" y="28955"/>
                      <a:pt x="38318" y="27066"/>
                      <a:pt x="41222" y="26792"/>
                    </a:cubicBezTo>
                    <a:cubicBezTo>
                      <a:pt x="41420" y="26775"/>
                      <a:pt x="41617" y="26765"/>
                      <a:pt x="41813" y="26765"/>
                    </a:cubicBezTo>
                    <a:cubicBezTo>
                      <a:pt x="42876" y="26765"/>
                      <a:pt x="43903" y="27032"/>
                      <a:pt x="44787" y="27675"/>
                    </a:cubicBezTo>
                    <a:cubicBezTo>
                      <a:pt x="45680" y="28336"/>
                      <a:pt x="46401" y="29310"/>
                      <a:pt x="46564" y="30417"/>
                    </a:cubicBezTo>
                    <a:cubicBezTo>
                      <a:pt x="46655" y="30955"/>
                      <a:pt x="46584" y="31504"/>
                      <a:pt x="46381" y="32011"/>
                    </a:cubicBezTo>
                    <a:cubicBezTo>
                      <a:pt x="46369" y="32034"/>
                      <a:pt x="46383" y="32047"/>
                      <a:pt x="46402" y="32047"/>
                    </a:cubicBezTo>
                    <a:cubicBezTo>
                      <a:pt x="46416" y="32047"/>
                      <a:pt x="46433" y="32039"/>
                      <a:pt x="46442" y="32021"/>
                    </a:cubicBezTo>
                    <a:cubicBezTo>
                      <a:pt x="47274" y="29990"/>
                      <a:pt x="45680" y="27838"/>
                      <a:pt x="43832" y="27066"/>
                    </a:cubicBezTo>
                    <a:cubicBezTo>
                      <a:pt x="43212" y="26801"/>
                      <a:pt x="42543" y="26691"/>
                      <a:pt x="41870" y="26691"/>
                    </a:cubicBezTo>
                    <a:cubicBezTo>
                      <a:pt x="41253" y="26691"/>
                      <a:pt x="40632" y="26783"/>
                      <a:pt x="40044" y="26934"/>
                    </a:cubicBezTo>
                    <a:cubicBezTo>
                      <a:pt x="38654" y="27279"/>
                      <a:pt x="37354" y="27939"/>
                      <a:pt x="36125" y="28660"/>
                    </a:cubicBezTo>
                    <a:cubicBezTo>
                      <a:pt x="33789" y="30051"/>
                      <a:pt x="31423" y="31757"/>
                      <a:pt x="28590" y="31829"/>
                    </a:cubicBezTo>
                    <a:cubicBezTo>
                      <a:pt x="28515" y="31831"/>
                      <a:pt x="28440" y="31832"/>
                      <a:pt x="28365" y="31832"/>
                    </a:cubicBezTo>
                    <a:cubicBezTo>
                      <a:pt x="25948" y="31832"/>
                      <a:pt x="23631" y="30733"/>
                      <a:pt x="21868" y="29128"/>
                    </a:cubicBezTo>
                    <a:cubicBezTo>
                      <a:pt x="19888" y="27320"/>
                      <a:pt x="18679" y="24872"/>
                      <a:pt x="18090" y="22273"/>
                    </a:cubicBezTo>
                    <a:cubicBezTo>
                      <a:pt x="17471" y="19521"/>
                      <a:pt x="17542" y="16658"/>
                      <a:pt x="17907" y="13875"/>
                    </a:cubicBezTo>
                    <a:cubicBezTo>
                      <a:pt x="18273" y="11022"/>
                      <a:pt x="18872" y="8077"/>
                      <a:pt x="18110" y="5233"/>
                    </a:cubicBezTo>
                    <a:cubicBezTo>
                      <a:pt x="17796" y="4086"/>
                      <a:pt x="17278" y="2979"/>
                      <a:pt x="16476" y="2085"/>
                    </a:cubicBezTo>
                    <a:cubicBezTo>
                      <a:pt x="15704" y="1223"/>
                      <a:pt x="14699" y="613"/>
                      <a:pt x="13592" y="289"/>
                    </a:cubicBezTo>
                    <a:cubicBezTo>
                      <a:pt x="12909" y="92"/>
                      <a:pt x="12202" y="1"/>
                      <a:pt x="11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rot="-2190436">
                <a:off x="6767466" y="2203417"/>
                <a:ext cx="3389217" cy="2184986"/>
              </a:xfrm>
              <a:custGeom>
                <a:avLst/>
                <a:gdLst/>
                <a:ahLst/>
                <a:cxnLst/>
                <a:rect l="l" t="t" r="r" b="b"/>
                <a:pathLst>
                  <a:path w="68641" h="44252" extrusionOk="0">
                    <a:moveTo>
                      <a:pt x="67677" y="0"/>
                    </a:moveTo>
                    <a:cubicBezTo>
                      <a:pt x="65155" y="0"/>
                      <a:pt x="62741" y="1012"/>
                      <a:pt x="60731" y="2524"/>
                    </a:cubicBezTo>
                    <a:cubicBezTo>
                      <a:pt x="58294" y="4352"/>
                      <a:pt x="56516" y="6829"/>
                      <a:pt x="55074" y="9480"/>
                    </a:cubicBezTo>
                    <a:cubicBezTo>
                      <a:pt x="52160" y="14852"/>
                      <a:pt x="50383" y="21107"/>
                      <a:pt x="45621" y="25240"/>
                    </a:cubicBezTo>
                    <a:cubicBezTo>
                      <a:pt x="44504" y="26215"/>
                      <a:pt x="43245" y="27027"/>
                      <a:pt x="41864" y="27576"/>
                    </a:cubicBezTo>
                    <a:cubicBezTo>
                      <a:pt x="40310" y="28185"/>
                      <a:pt x="38644" y="28459"/>
                      <a:pt x="36979" y="28499"/>
                    </a:cubicBezTo>
                    <a:cubicBezTo>
                      <a:pt x="36764" y="28506"/>
                      <a:pt x="36550" y="28509"/>
                      <a:pt x="36335" y="28509"/>
                    </a:cubicBezTo>
                    <a:cubicBezTo>
                      <a:pt x="33195" y="28509"/>
                      <a:pt x="30095" y="27846"/>
                      <a:pt x="26977" y="27504"/>
                    </a:cubicBezTo>
                    <a:cubicBezTo>
                      <a:pt x="25877" y="27383"/>
                      <a:pt x="24780" y="27316"/>
                      <a:pt x="23686" y="27316"/>
                    </a:cubicBezTo>
                    <a:cubicBezTo>
                      <a:pt x="21954" y="27316"/>
                      <a:pt x="20230" y="27484"/>
                      <a:pt x="18518" y="27870"/>
                    </a:cubicBezTo>
                    <a:cubicBezTo>
                      <a:pt x="15918" y="28459"/>
                      <a:pt x="13420" y="29464"/>
                      <a:pt x="11125" y="30815"/>
                    </a:cubicBezTo>
                    <a:cubicBezTo>
                      <a:pt x="6576" y="33506"/>
                      <a:pt x="2799" y="37578"/>
                      <a:pt x="687" y="42442"/>
                    </a:cubicBezTo>
                    <a:cubicBezTo>
                      <a:pt x="433" y="43020"/>
                      <a:pt x="210" y="43609"/>
                      <a:pt x="7" y="44209"/>
                    </a:cubicBezTo>
                    <a:cubicBezTo>
                      <a:pt x="0" y="44234"/>
                      <a:pt x="21" y="44251"/>
                      <a:pt x="40" y="44251"/>
                    </a:cubicBezTo>
                    <a:cubicBezTo>
                      <a:pt x="52" y="44251"/>
                      <a:pt x="64" y="44245"/>
                      <a:pt x="68" y="44229"/>
                    </a:cubicBezTo>
                    <a:cubicBezTo>
                      <a:pt x="1824" y="39080"/>
                      <a:pt x="5398" y="34673"/>
                      <a:pt x="9897" y="31668"/>
                    </a:cubicBezTo>
                    <a:cubicBezTo>
                      <a:pt x="14007" y="28925"/>
                      <a:pt x="18839" y="27367"/>
                      <a:pt x="23767" y="27367"/>
                    </a:cubicBezTo>
                    <a:cubicBezTo>
                      <a:pt x="24257" y="27367"/>
                      <a:pt x="24749" y="27382"/>
                      <a:pt x="25240" y="27413"/>
                    </a:cubicBezTo>
                    <a:cubicBezTo>
                      <a:pt x="28866" y="27644"/>
                      <a:pt x="32681" y="28556"/>
                      <a:pt x="36366" y="28556"/>
                    </a:cubicBezTo>
                    <a:cubicBezTo>
                      <a:pt x="38998" y="28556"/>
                      <a:pt x="41563" y="28091"/>
                      <a:pt x="43945" y="26581"/>
                    </a:cubicBezTo>
                    <a:cubicBezTo>
                      <a:pt x="49053" y="23351"/>
                      <a:pt x="51308" y="17411"/>
                      <a:pt x="53785" y="12202"/>
                    </a:cubicBezTo>
                    <a:cubicBezTo>
                      <a:pt x="55126" y="9368"/>
                      <a:pt x="56638" y="6535"/>
                      <a:pt x="58852" y="4271"/>
                    </a:cubicBezTo>
                    <a:cubicBezTo>
                      <a:pt x="60893" y="2179"/>
                      <a:pt x="63543" y="493"/>
                      <a:pt x="66488" y="138"/>
                    </a:cubicBezTo>
                    <a:cubicBezTo>
                      <a:pt x="66861" y="89"/>
                      <a:pt x="67236" y="66"/>
                      <a:pt x="67611" y="66"/>
                    </a:cubicBezTo>
                    <a:cubicBezTo>
                      <a:pt x="67941" y="66"/>
                      <a:pt x="68272" y="84"/>
                      <a:pt x="68600" y="118"/>
                    </a:cubicBezTo>
                    <a:cubicBezTo>
                      <a:pt x="68641" y="118"/>
                      <a:pt x="68641" y="57"/>
                      <a:pt x="68600" y="46"/>
                    </a:cubicBezTo>
                    <a:cubicBezTo>
                      <a:pt x="68291" y="15"/>
                      <a:pt x="67983" y="0"/>
                      <a:pt x="676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rot="9272496">
                <a:off x="784504" y="-1103050"/>
                <a:ext cx="4382991" cy="2835046"/>
              </a:xfrm>
              <a:custGeom>
                <a:avLst/>
                <a:gdLst/>
                <a:ahLst/>
                <a:cxnLst/>
                <a:rect l="l" t="t" r="r" b="b"/>
                <a:pathLst>
                  <a:path w="85746" h="55463" extrusionOk="0">
                    <a:moveTo>
                      <a:pt x="48227" y="0"/>
                    </a:moveTo>
                    <a:cubicBezTo>
                      <a:pt x="47882" y="0"/>
                      <a:pt x="47535" y="9"/>
                      <a:pt x="47188" y="28"/>
                    </a:cubicBezTo>
                    <a:cubicBezTo>
                      <a:pt x="42599" y="282"/>
                      <a:pt x="38151" y="2018"/>
                      <a:pt x="34455" y="4719"/>
                    </a:cubicBezTo>
                    <a:cubicBezTo>
                      <a:pt x="30372" y="7705"/>
                      <a:pt x="27509" y="11899"/>
                      <a:pt x="24311" y="15737"/>
                    </a:cubicBezTo>
                    <a:cubicBezTo>
                      <a:pt x="21142" y="19545"/>
                      <a:pt x="17345" y="23231"/>
                      <a:pt x="12338" y="24338"/>
                    </a:cubicBezTo>
                    <a:cubicBezTo>
                      <a:pt x="11445" y="24532"/>
                      <a:pt x="10521" y="24639"/>
                      <a:pt x="9599" y="24639"/>
                    </a:cubicBezTo>
                    <a:cubicBezTo>
                      <a:pt x="8059" y="24639"/>
                      <a:pt x="6524" y="24340"/>
                      <a:pt x="5139" y="23647"/>
                    </a:cubicBezTo>
                    <a:cubicBezTo>
                      <a:pt x="3209" y="22693"/>
                      <a:pt x="1585" y="21027"/>
                      <a:pt x="793" y="19017"/>
                    </a:cubicBezTo>
                    <a:cubicBezTo>
                      <a:pt x="407" y="18052"/>
                      <a:pt x="244" y="17026"/>
                      <a:pt x="305" y="16001"/>
                    </a:cubicBezTo>
                    <a:cubicBezTo>
                      <a:pt x="305" y="15976"/>
                      <a:pt x="287" y="15963"/>
                      <a:pt x="269" y="15963"/>
                    </a:cubicBezTo>
                    <a:cubicBezTo>
                      <a:pt x="252" y="15963"/>
                      <a:pt x="234" y="15976"/>
                      <a:pt x="234" y="16001"/>
                    </a:cubicBezTo>
                    <a:cubicBezTo>
                      <a:pt x="1" y="20032"/>
                      <a:pt x="3291" y="23516"/>
                      <a:pt x="7078" y="24419"/>
                    </a:cubicBezTo>
                    <a:cubicBezTo>
                      <a:pt x="7930" y="24622"/>
                      <a:pt x="8785" y="24716"/>
                      <a:pt x="9633" y="24716"/>
                    </a:cubicBezTo>
                    <a:cubicBezTo>
                      <a:pt x="13412" y="24716"/>
                      <a:pt x="17069" y="22848"/>
                      <a:pt x="19913" y="20418"/>
                    </a:cubicBezTo>
                    <a:cubicBezTo>
                      <a:pt x="23762" y="17128"/>
                      <a:pt x="26514" y="12813"/>
                      <a:pt x="29875" y="9056"/>
                    </a:cubicBezTo>
                    <a:cubicBezTo>
                      <a:pt x="33125" y="5410"/>
                      <a:pt x="37095" y="2546"/>
                      <a:pt x="41786" y="1084"/>
                    </a:cubicBezTo>
                    <a:cubicBezTo>
                      <a:pt x="43888" y="429"/>
                      <a:pt x="46088" y="78"/>
                      <a:pt x="48282" y="78"/>
                    </a:cubicBezTo>
                    <a:cubicBezTo>
                      <a:pt x="50613" y="78"/>
                      <a:pt x="52937" y="475"/>
                      <a:pt x="55129" y="1327"/>
                    </a:cubicBezTo>
                    <a:cubicBezTo>
                      <a:pt x="59049" y="2851"/>
                      <a:pt x="62492" y="5704"/>
                      <a:pt x="64523" y="9401"/>
                    </a:cubicBezTo>
                    <a:cubicBezTo>
                      <a:pt x="65670" y="11513"/>
                      <a:pt x="66259" y="13818"/>
                      <a:pt x="66421" y="16204"/>
                    </a:cubicBezTo>
                    <a:cubicBezTo>
                      <a:pt x="66614" y="18926"/>
                      <a:pt x="66330" y="21657"/>
                      <a:pt x="66218" y="24378"/>
                    </a:cubicBezTo>
                    <a:cubicBezTo>
                      <a:pt x="66046" y="28420"/>
                      <a:pt x="66391" y="32807"/>
                      <a:pt x="68930" y="36148"/>
                    </a:cubicBezTo>
                    <a:cubicBezTo>
                      <a:pt x="70067" y="37640"/>
                      <a:pt x="71600" y="38727"/>
                      <a:pt x="73428" y="39215"/>
                    </a:cubicBezTo>
                    <a:cubicBezTo>
                      <a:pt x="74657" y="39549"/>
                      <a:pt x="75936" y="39651"/>
                      <a:pt x="77196" y="39895"/>
                    </a:cubicBezTo>
                    <a:cubicBezTo>
                      <a:pt x="78343" y="40118"/>
                      <a:pt x="79439" y="40494"/>
                      <a:pt x="80434" y="41113"/>
                    </a:cubicBezTo>
                    <a:cubicBezTo>
                      <a:pt x="82303" y="42261"/>
                      <a:pt x="83745" y="44099"/>
                      <a:pt x="84395" y="46190"/>
                    </a:cubicBezTo>
                    <a:cubicBezTo>
                      <a:pt x="85055" y="48354"/>
                      <a:pt x="84811" y="50750"/>
                      <a:pt x="83826" y="52771"/>
                    </a:cubicBezTo>
                    <a:cubicBezTo>
                      <a:pt x="83339" y="53766"/>
                      <a:pt x="82679" y="54659"/>
                      <a:pt x="81867" y="55411"/>
                    </a:cubicBezTo>
                    <a:cubicBezTo>
                      <a:pt x="81844" y="55434"/>
                      <a:pt x="81866" y="55462"/>
                      <a:pt x="81892" y="55462"/>
                    </a:cubicBezTo>
                    <a:cubicBezTo>
                      <a:pt x="81901" y="55462"/>
                      <a:pt x="81909" y="55459"/>
                      <a:pt x="81917" y="55451"/>
                    </a:cubicBezTo>
                    <a:cubicBezTo>
                      <a:pt x="84974" y="52598"/>
                      <a:pt x="85746" y="47826"/>
                      <a:pt x="83582" y="44220"/>
                    </a:cubicBezTo>
                    <a:cubicBezTo>
                      <a:pt x="82567" y="42514"/>
                      <a:pt x="80993" y="41133"/>
                      <a:pt x="79155" y="40382"/>
                    </a:cubicBezTo>
                    <a:cubicBezTo>
                      <a:pt x="76840" y="39448"/>
                      <a:pt x="74220" y="39702"/>
                      <a:pt x="71956" y="38605"/>
                    </a:cubicBezTo>
                    <a:cubicBezTo>
                      <a:pt x="68229" y="36787"/>
                      <a:pt x="66685" y="32380"/>
                      <a:pt x="66330" y="28512"/>
                    </a:cubicBezTo>
                    <a:cubicBezTo>
                      <a:pt x="65843" y="23313"/>
                      <a:pt x="67305" y="18032"/>
                      <a:pt x="65974" y="12894"/>
                    </a:cubicBezTo>
                    <a:cubicBezTo>
                      <a:pt x="64979" y="9004"/>
                      <a:pt x="62400" y="5653"/>
                      <a:pt x="59120" y="3379"/>
                    </a:cubicBezTo>
                    <a:cubicBezTo>
                      <a:pt x="55922" y="1150"/>
                      <a:pt x="52115" y="0"/>
                      <a:pt x="48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0" name="Google Shape;170;p9"/>
          <p:cNvSpPr>
            <a:spLocks noGrp="1"/>
          </p:cNvSpPr>
          <p:nvPr>
            <p:ph type="pic" idx="2"/>
          </p:nvPr>
        </p:nvSpPr>
        <p:spPr>
          <a:xfrm>
            <a:off x="1158525" y="1178925"/>
            <a:ext cx="2785800" cy="2785800"/>
          </a:xfrm>
          <a:prstGeom prst="ellipse">
            <a:avLst/>
          </a:prstGeom>
          <a:noFill/>
          <a:ln w="19050" cap="flat" cmpd="sng">
            <a:solidFill>
              <a:schemeClr val="dk2"/>
            </a:solidFill>
            <a:prstDash val="solid"/>
            <a:round/>
            <a:headEnd type="none" w="sm" len="sm"/>
            <a:tailEnd type="none" w="sm" len="sm"/>
          </a:ln>
        </p:spPr>
      </p:sp>
      <p:sp>
        <p:nvSpPr>
          <p:cNvPr id="171" name="Google Shape;171;p9"/>
          <p:cNvSpPr txBox="1">
            <a:spLocks noGrp="1"/>
          </p:cNvSpPr>
          <p:nvPr>
            <p:ph type="subTitle" idx="3"/>
          </p:nvPr>
        </p:nvSpPr>
        <p:spPr>
          <a:xfrm>
            <a:off x="728400" y="631900"/>
            <a:ext cx="4162200" cy="331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solidFill>
                  <a:schemeClr val="dk2"/>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2" name="Google Shape;172;p9"/>
          <p:cNvSpPr txBox="1">
            <a:spLocks noGrp="1"/>
          </p:cNvSpPr>
          <p:nvPr>
            <p:ph type="subTitle" idx="4"/>
          </p:nvPr>
        </p:nvSpPr>
        <p:spPr>
          <a:xfrm rot="5400000">
            <a:off x="7122750" y="3302200"/>
            <a:ext cx="2270700" cy="33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a:solidFill>
                  <a:schemeClr val="dk2"/>
                </a:solidFill>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cxnSp>
        <p:nvCxnSpPr>
          <p:cNvPr id="173" name="Google Shape;173;p9"/>
          <p:cNvCxnSpPr/>
          <p:nvPr/>
        </p:nvCxnSpPr>
        <p:spPr>
          <a:xfrm rot="10800000">
            <a:off x="-10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74" name="Google Shape;174;p9"/>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5"/>
        <p:cNvGrpSpPr/>
        <p:nvPr/>
      </p:nvGrpSpPr>
      <p:grpSpPr>
        <a:xfrm>
          <a:off x="0" y="0"/>
          <a:ext cx="0" cy="0"/>
          <a:chOff x="0" y="0"/>
          <a:chExt cx="0" cy="0"/>
        </a:xfrm>
      </p:grpSpPr>
      <p:sp>
        <p:nvSpPr>
          <p:cNvPr id="176" name="Google Shape;176;p10"/>
          <p:cNvSpPr txBox="1">
            <a:spLocks noGrp="1"/>
          </p:cNvSpPr>
          <p:nvPr>
            <p:ph type="body" idx="1"/>
          </p:nvPr>
        </p:nvSpPr>
        <p:spPr>
          <a:xfrm>
            <a:off x="720000" y="1460250"/>
            <a:ext cx="7704000" cy="646500"/>
          </a:xfrm>
          <a:prstGeom prst="rect">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3000" b="1">
                <a:latin typeface="Blinker"/>
                <a:ea typeface="Blinker"/>
                <a:cs typeface="Blinker"/>
                <a:sym typeface="Blinker"/>
              </a:defRPr>
            </a:lvl1pPr>
          </a:lstStyle>
          <a:p>
            <a:endParaRPr/>
          </a:p>
        </p:txBody>
      </p:sp>
      <p:sp>
        <p:nvSpPr>
          <p:cNvPr id="177" name="Google Shape;177;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cxnSp>
        <p:nvCxnSpPr>
          <p:cNvPr id="178" name="Google Shape;178;p10"/>
          <p:cNvCxnSpPr/>
          <p:nvPr/>
        </p:nvCxnSpPr>
        <p:spPr>
          <a:xfrm>
            <a:off x="716800" y="4855175"/>
            <a:ext cx="7695900" cy="0"/>
          </a:xfrm>
          <a:prstGeom prst="straightConnector1">
            <a:avLst/>
          </a:prstGeom>
          <a:noFill/>
          <a:ln w="19050" cap="flat" cmpd="sng">
            <a:solidFill>
              <a:schemeClr val="dk2"/>
            </a:solidFill>
            <a:prstDash val="solid"/>
            <a:round/>
            <a:headEnd type="none" w="med" len="med"/>
            <a:tailEnd type="none" w="med" len="med"/>
          </a:ln>
        </p:spPr>
      </p:cxnSp>
      <p:cxnSp>
        <p:nvCxnSpPr>
          <p:cNvPr id="179" name="Google Shape;179;p10"/>
          <p:cNvCxnSpPr/>
          <p:nvPr/>
        </p:nvCxnSpPr>
        <p:spPr>
          <a:xfrm>
            <a:off x="8404800" y="797792"/>
            <a:ext cx="739200" cy="0"/>
          </a:xfrm>
          <a:prstGeom prst="straightConnector1">
            <a:avLst/>
          </a:prstGeom>
          <a:noFill/>
          <a:ln w="19050" cap="flat" cmpd="sng">
            <a:solidFill>
              <a:schemeClr val="dk2"/>
            </a:solidFill>
            <a:prstDash val="solid"/>
            <a:round/>
            <a:headEnd type="none" w="med" len="med"/>
            <a:tailEnd type="none" w="med" len="med"/>
          </a:ln>
        </p:spPr>
      </p:cxnSp>
      <p:cxnSp>
        <p:nvCxnSpPr>
          <p:cNvPr id="180" name="Google Shape;180;p10"/>
          <p:cNvCxnSpPr/>
          <p:nvPr/>
        </p:nvCxnSpPr>
        <p:spPr>
          <a:xfrm>
            <a:off x="100" y="797792"/>
            <a:ext cx="7392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464050" y="445025"/>
            <a:ext cx="6216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1pPr>
            <a:lvl2pPr lvl="1"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2pPr>
            <a:lvl3pPr lvl="2"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3pPr>
            <a:lvl4pPr lvl="3"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4pPr>
            <a:lvl5pPr lvl="4"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5pPr>
            <a:lvl6pPr lvl="5"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6pPr>
            <a:lvl7pPr lvl="6"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7pPr>
            <a:lvl8pPr lvl="7"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8pPr>
            <a:lvl9pPr lvl="8" algn="ctr">
              <a:spcBef>
                <a:spcPts val="0"/>
              </a:spcBef>
              <a:spcAft>
                <a:spcPts val="0"/>
              </a:spcAft>
              <a:buClr>
                <a:schemeClr val="dk1"/>
              </a:buClr>
              <a:buSzPts val="3000"/>
              <a:buFont typeface="Blinker"/>
              <a:buNone/>
              <a:defRPr sz="3000" b="1">
                <a:solidFill>
                  <a:schemeClr val="dk1"/>
                </a:solidFill>
                <a:latin typeface="Blinker"/>
                <a:ea typeface="Blinker"/>
                <a:cs typeface="Blinker"/>
                <a:sym typeface="Blinker"/>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1pPr>
            <a:lvl2pPr marL="914400" lvl="1"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2pPr>
            <a:lvl3pPr marL="1371600" lvl="2"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3pPr>
            <a:lvl4pPr marL="1828800" lvl="3"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4pPr>
            <a:lvl5pPr marL="2286000" lvl="4"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5pPr>
            <a:lvl6pPr marL="2743200" lvl="5"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6pPr>
            <a:lvl7pPr marL="3200400" lvl="6"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7pPr>
            <a:lvl8pPr marL="3657600" lvl="7"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8pPr>
            <a:lvl9pPr marL="4114800" lvl="8" indent="-330200">
              <a:lnSpc>
                <a:spcPct val="100000"/>
              </a:lnSpc>
              <a:spcBef>
                <a:spcPts val="0"/>
              </a:spcBef>
              <a:spcAft>
                <a:spcPts val="0"/>
              </a:spcAft>
              <a:buClr>
                <a:schemeClr val="dk1"/>
              </a:buClr>
              <a:buSzPts val="1600"/>
              <a:buFont typeface="Inconsolata Medium"/>
              <a:buChar char="■"/>
              <a:defRPr sz="1600">
                <a:solidFill>
                  <a:schemeClr val="dk1"/>
                </a:solidFill>
                <a:latin typeface="Inconsolata Medium"/>
                <a:ea typeface="Inconsolata Medium"/>
                <a:cs typeface="Inconsolata Medium"/>
                <a:sym typeface="Inconsolata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27"/>
          <p:cNvSpPr txBox="1"/>
          <p:nvPr/>
        </p:nvSpPr>
        <p:spPr>
          <a:xfrm>
            <a:off x="7774800" y="464675"/>
            <a:ext cx="649500" cy="53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000" b="1">
                <a:solidFill>
                  <a:schemeClr val="dk2"/>
                </a:solidFill>
                <a:latin typeface="Blinker"/>
                <a:ea typeface="Blinker"/>
                <a:cs typeface="Blinker"/>
                <a:sym typeface="Blinker"/>
              </a:rPr>
              <a:t>//</a:t>
            </a:r>
            <a:r>
              <a:rPr lang="en" sz="3000" b="1">
                <a:solidFill>
                  <a:schemeClr val="lt2"/>
                </a:solidFill>
                <a:latin typeface="Blinker"/>
                <a:ea typeface="Blinker"/>
                <a:cs typeface="Blinker"/>
                <a:sym typeface="Blinker"/>
              </a:rPr>
              <a:t>&gt;</a:t>
            </a:r>
            <a:endParaRPr sz="3000" b="1">
              <a:solidFill>
                <a:schemeClr val="lt2"/>
              </a:solidFill>
              <a:latin typeface="Blinker"/>
              <a:ea typeface="Blinker"/>
              <a:cs typeface="Blinker"/>
              <a:sym typeface="Blinker"/>
            </a:endParaRPr>
          </a:p>
        </p:txBody>
      </p:sp>
      <p:sp>
        <p:nvSpPr>
          <p:cNvPr id="537" name="Google Shape;537;p27"/>
          <p:cNvSpPr txBox="1"/>
          <p:nvPr/>
        </p:nvSpPr>
        <p:spPr>
          <a:xfrm>
            <a:off x="720000" y="464675"/>
            <a:ext cx="649500" cy="5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lt2"/>
                </a:solidFill>
                <a:latin typeface="Blinker"/>
                <a:ea typeface="Blinker"/>
                <a:cs typeface="Blinker"/>
                <a:sym typeface="Blinker"/>
              </a:rPr>
              <a:t>&lt;</a:t>
            </a:r>
            <a:r>
              <a:rPr lang="en" sz="3000" b="1">
                <a:solidFill>
                  <a:schemeClr val="dk2"/>
                </a:solidFill>
                <a:latin typeface="Blinker"/>
                <a:ea typeface="Blinker"/>
                <a:cs typeface="Blinker"/>
                <a:sym typeface="Blinker"/>
              </a:rPr>
              <a:t>//</a:t>
            </a:r>
            <a:endParaRPr sz="3000" b="1">
              <a:solidFill>
                <a:schemeClr val="lt2"/>
              </a:solidFill>
              <a:latin typeface="Blinker"/>
              <a:ea typeface="Blinker"/>
              <a:cs typeface="Blinker"/>
              <a:sym typeface="Blinker"/>
            </a:endParaRPr>
          </a:p>
        </p:txBody>
      </p:sp>
      <p:sp>
        <p:nvSpPr>
          <p:cNvPr id="538" name="Google Shape;538;p27"/>
          <p:cNvSpPr txBox="1">
            <a:spLocks noGrp="1"/>
          </p:cNvSpPr>
          <p:nvPr>
            <p:ph type="title"/>
          </p:nvPr>
        </p:nvSpPr>
        <p:spPr>
          <a:xfrm>
            <a:off x="1464050" y="445025"/>
            <a:ext cx="621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2"/>
                </a:solidFill>
              </a:rPr>
              <a:t>8-puzzle problem</a:t>
            </a:r>
            <a:endParaRPr sz="4000">
              <a:solidFill>
                <a:schemeClr val="lt2"/>
              </a:solidFill>
            </a:endParaRPr>
          </a:p>
        </p:txBody>
      </p:sp>
      <p:sp>
        <p:nvSpPr>
          <p:cNvPr id="539" name="Google Shape;539;p27"/>
          <p:cNvSpPr txBox="1"/>
          <p:nvPr/>
        </p:nvSpPr>
        <p:spPr>
          <a:xfrm>
            <a:off x="1041100" y="1186575"/>
            <a:ext cx="3773100" cy="15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Defining the problem:</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latin typeface="Cairo"/>
                <a:ea typeface="Cairo"/>
                <a:cs typeface="Cairo"/>
                <a:sym typeface="Cairo"/>
              </a:rPr>
              <a:t>The 8-puzzle is a classic problem in Artificial Intelligence used to benchmark search algorithms. It consists of a 3x3 matrix with eight numbered tiles and one blank space.</a:t>
            </a:r>
            <a:endParaRPr sz="2100">
              <a:solidFill>
                <a:schemeClr val="accent6"/>
              </a:solidFill>
              <a:latin typeface="Cairo Medium"/>
              <a:ea typeface="Cairo Medium"/>
              <a:cs typeface="Cairo Medium"/>
              <a:sym typeface="Cairo Medium"/>
            </a:endParaRPr>
          </a:p>
        </p:txBody>
      </p:sp>
      <p:sp>
        <p:nvSpPr>
          <p:cNvPr id="540" name="Google Shape;540;p27"/>
          <p:cNvSpPr txBox="1"/>
          <p:nvPr/>
        </p:nvSpPr>
        <p:spPr>
          <a:xfrm>
            <a:off x="1041100" y="2806225"/>
            <a:ext cx="3773100" cy="186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Defining the objectives:</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rgbClr val="FFFFFF"/>
                </a:solidFill>
              </a:rPr>
              <a:t>The objective is to transform the </a:t>
            </a:r>
            <a:r>
              <a:rPr lang="en" sz="1600" b="1">
                <a:solidFill>
                  <a:srgbClr val="FFFFFF"/>
                </a:solidFill>
              </a:rPr>
              <a:t>Initial State</a:t>
            </a:r>
            <a:r>
              <a:rPr lang="en" sz="1600">
                <a:solidFill>
                  <a:srgbClr val="FFFFFF"/>
                </a:solidFill>
              </a:rPr>
              <a:t> (the scrambled board) into the </a:t>
            </a:r>
            <a:r>
              <a:rPr lang="en" sz="1600" b="1">
                <a:solidFill>
                  <a:srgbClr val="FFFFFF"/>
                </a:solidFill>
              </a:rPr>
              <a:t>Goal State</a:t>
            </a:r>
            <a:r>
              <a:rPr lang="en" sz="1600">
                <a:solidFill>
                  <a:srgbClr val="FFFFFF"/>
                </a:solidFill>
              </a:rPr>
              <a:t> (the ordered board) by moving the blank square using the minimum number of moves.</a:t>
            </a:r>
            <a:endParaRPr sz="2600">
              <a:solidFill>
                <a:srgbClr val="FFFFFF"/>
              </a:solidFill>
              <a:latin typeface="Cairo Medium"/>
              <a:ea typeface="Cairo Medium"/>
              <a:cs typeface="Cairo Medium"/>
              <a:sym typeface="Cairo Medium"/>
            </a:endParaRPr>
          </a:p>
        </p:txBody>
      </p:sp>
      <p:pic>
        <p:nvPicPr>
          <p:cNvPr id="541" name="Google Shape;541;p27" title="Gemini_Generated_Image_b3b7yob3b7yob3b7.png"/>
          <p:cNvPicPr preferRelativeResize="0"/>
          <p:nvPr/>
        </p:nvPicPr>
        <p:blipFill>
          <a:blip r:embed="rId3">
            <a:alphaModFix/>
          </a:blip>
          <a:stretch>
            <a:fillRect/>
          </a:stretch>
        </p:blipFill>
        <p:spPr>
          <a:xfrm>
            <a:off x="4814200" y="1732094"/>
            <a:ext cx="4025001" cy="21952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36"/>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DLS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08" name="Google Shape;608;p36"/>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609" name="Google Shape;609;p36"/>
          <p:cNvSpPr txBox="1"/>
          <p:nvPr/>
        </p:nvSpPr>
        <p:spPr>
          <a:xfrm>
            <a:off x="879600" y="1283325"/>
            <a:ext cx="7384800" cy="333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3- </a:t>
            </a:r>
            <a:r>
              <a:rPr lang="en" sz="1600">
                <a:solidFill>
                  <a:srgbClr val="72FFFF"/>
                </a:solidFill>
                <a:latin typeface="Inconsolata"/>
                <a:ea typeface="Inconsolata"/>
                <a:cs typeface="Inconsolata"/>
                <a:sym typeface="Inconsolata"/>
              </a:rPr>
              <a:t>Execution Time:</a:t>
            </a:r>
            <a:r>
              <a:rPr lang="en" sz="1600">
                <a:solidFill>
                  <a:schemeClr val="lt2"/>
                </a:solidFill>
                <a:latin typeface="Inconsolata Medium"/>
                <a:ea typeface="Inconsolata Medium"/>
                <a:cs typeface="Inconsolata Medium"/>
                <a:sym typeface="Inconsolata Medium"/>
              </a:rPr>
              <a:t>:</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rPr>
              <a:t>It depends heavily on the limit and the order of branches. Like BFS, it is uninformed and may waste time exploring wrong paths within the limit.</a:t>
            </a:r>
            <a:endParaRPr sz="1600">
              <a:solidFill>
                <a:schemeClr val="accent6"/>
              </a:solidFill>
            </a:endParaRPr>
          </a:p>
          <a:p>
            <a:pPr marL="0" lvl="0" indent="0" algn="l" rtl="0">
              <a:spcBef>
                <a:spcPts val="0"/>
              </a:spcBef>
              <a:spcAft>
                <a:spcPts val="0"/>
              </a:spcAft>
              <a:buNone/>
            </a:pPr>
            <a:endParaRPr sz="1600">
              <a:solidFill>
                <a:schemeClr val="accent6"/>
              </a:solidFill>
            </a:endParaRPr>
          </a:p>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4- Optimality:</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b="1">
                <a:solidFill>
                  <a:schemeClr val="accent6"/>
                </a:solidFill>
                <a:latin typeface="Cairo"/>
                <a:ea typeface="Cairo"/>
                <a:cs typeface="Cairo"/>
                <a:sym typeface="Cairo"/>
              </a:rPr>
              <a:t>DLS is Not Optimal.</a:t>
            </a:r>
            <a:r>
              <a:rPr lang="en" sz="1600">
                <a:solidFill>
                  <a:schemeClr val="accent6"/>
                </a:solidFill>
                <a:latin typeface="Cairo"/>
                <a:ea typeface="Cairo"/>
                <a:cs typeface="Cairo"/>
                <a:sym typeface="Cairo"/>
              </a:rPr>
              <a:t> Even if the algorithm finds a solution, it is </a:t>
            </a:r>
            <a:r>
              <a:rPr lang="en" sz="1600" b="1">
                <a:solidFill>
                  <a:schemeClr val="accent6"/>
                </a:solidFill>
                <a:latin typeface="Cairo"/>
                <a:ea typeface="Cairo"/>
                <a:cs typeface="Cairo"/>
                <a:sym typeface="Cairo"/>
              </a:rPr>
              <a:t>not guaranteed</a:t>
            </a:r>
            <a:r>
              <a:rPr lang="en" sz="1600">
                <a:solidFill>
                  <a:schemeClr val="accent6"/>
                </a:solidFill>
                <a:latin typeface="Cairo"/>
                <a:ea typeface="Cairo"/>
                <a:cs typeface="Cairo"/>
                <a:sym typeface="Cairo"/>
              </a:rPr>
              <a:t> to be the shortest path (minimum number of steps).</a:t>
            </a:r>
            <a:endParaRPr sz="2100">
              <a:solidFill>
                <a:schemeClr val="accent6"/>
              </a:solidFill>
              <a:latin typeface="Cairo"/>
              <a:ea typeface="Cairo"/>
              <a:cs typeface="Cairo"/>
              <a:sym typeface="Cair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7"/>
          <p:cNvSpPr txBox="1">
            <a:spLocks noGrp="1"/>
          </p:cNvSpPr>
          <p:nvPr>
            <p:ph type="title" idx="4294967295"/>
          </p:nvPr>
        </p:nvSpPr>
        <p:spPr>
          <a:xfrm>
            <a:off x="9185" y="444900"/>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A*</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15" name="Google Shape;615;p37"/>
          <p:cNvSpPr txBox="1"/>
          <p:nvPr/>
        </p:nvSpPr>
        <p:spPr>
          <a:xfrm>
            <a:off x="960300" y="1093075"/>
            <a:ext cx="7433100" cy="26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6"/>
                </a:solidFill>
                <a:latin typeface="Cairo"/>
                <a:ea typeface="Cairo"/>
                <a:cs typeface="Cairo"/>
                <a:sym typeface="Cairo"/>
              </a:rPr>
              <a:t>A* is an informed search algorithm that explores the state space by evaluating nodes based on a total cost function f(n) = g(n) + h(n). It combines the actual cost to reach a node (g) with a heuristic estimate (h) to prioritize the most promising paths. Specifically, the heuristic function used in this implementation counts the number of misplaced elements (tiles that are not in their correct target position). Unlike uninformed searches, A directs the process towards the goal and guarantees finding the optimal path if the heuristic is admissible.</a:t>
            </a:r>
            <a:endParaRPr sz="1900">
              <a:solidFill>
                <a:schemeClr val="accent6"/>
              </a:solidFill>
              <a:latin typeface="Cairo"/>
              <a:ea typeface="Cairo"/>
              <a:cs typeface="Cairo"/>
              <a:sym typeface="Cairo"/>
            </a:endParaRPr>
          </a:p>
        </p:txBody>
      </p:sp>
      <p:sp>
        <p:nvSpPr>
          <p:cNvPr id="616" name="Google Shape;616;p37"/>
          <p:cNvSpPr txBox="1"/>
          <p:nvPr/>
        </p:nvSpPr>
        <p:spPr>
          <a:xfrm>
            <a:off x="960300" y="3730073"/>
            <a:ext cx="7223400" cy="94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dk1"/>
                </a:solidFill>
                <a:latin typeface="Inconsolata Medium"/>
                <a:ea typeface="Inconsolata Medium"/>
                <a:cs typeface="Inconsolata Medium"/>
                <a:sym typeface="Inconsolata Medium"/>
              </a:rPr>
              <a:t>It expands the nodes by prioritizing the state with the lowest f-score, which is derived from the heuristic function.</a:t>
            </a:r>
            <a:endParaRPr sz="1900">
              <a:solidFill>
                <a:schemeClr val="dk1"/>
              </a:solidFill>
              <a:latin typeface="Inconsolata Medium"/>
              <a:ea typeface="Inconsolata Medium"/>
              <a:cs typeface="Inconsolata Medium"/>
              <a:sym typeface="Inconsolata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38"/>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A*</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22" name="Google Shape;622;p38"/>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chemeClr val="dk1"/>
                </a:solidFill>
                <a:latin typeface="Inconsolata Medium"/>
                <a:ea typeface="Inconsolata Medium"/>
                <a:cs typeface="Inconsolata Medium"/>
                <a:sym typeface="Inconsolata Medium"/>
              </a:rPr>
              <a:t>How the algorithm work</a:t>
            </a:r>
            <a:endParaRPr sz="2100">
              <a:solidFill>
                <a:schemeClr val="dk1"/>
              </a:solidFill>
              <a:latin typeface="Inconsolata Medium"/>
              <a:ea typeface="Inconsolata Medium"/>
              <a:cs typeface="Inconsolata Medium"/>
              <a:sym typeface="Inconsolata Medium"/>
            </a:endParaRPr>
          </a:p>
        </p:txBody>
      </p:sp>
      <p:pic>
        <p:nvPicPr>
          <p:cNvPr id="623" name="Google Shape;623;p38" title="g = 1 h = 2 h(n)= 1+2=3.png"/>
          <p:cNvPicPr preferRelativeResize="0"/>
          <p:nvPr/>
        </p:nvPicPr>
        <p:blipFill>
          <a:blip r:embed="rId3">
            <a:alphaModFix/>
          </a:blip>
          <a:stretch>
            <a:fillRect/>
          </a:stretch>
        </p:blipFill>
        <p:spPr>
          <a:xfrm>
            <a:off x="1264722" y="1540666"/>
            <a:ext cx="6400800" cy="1819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9"/>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A*</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29" name="Google Shape;629;p39"/>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630" name="Google Shape;630;p39"/>
          <p:cNvSpPr txBox="1"/>
          <p:nvPr/>
        </p:nvSpPr>
        <p:spPr>
          <a:xfrm>
            <a:off x="879600" y="1089625"/>
            <a:ext cx="7384800" cy="405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lt2"/>
                </a:solidFill>
                <a:latin typeface="Inconsolata Medium"/>
                <a:ea typeface="Inconsolata Medium"/>
                <a:cs typeface="Inconsolata Medium"/>
                <a:sym typeface="Inconsolata Medium"/>
              </a:rPr>
              <a:t>1- Completeness:</a:t>
            </a:r>
            <a:endParaRPr sz="1500">
              <a:solidFill>
                <a:schemeClr val="lt2"/>
              </a:solidFill>
              <a:latin typeface="Inconsolata Medium"/>
              <a:ea typeface="Inconsolata Medium"/>
              <a:cs typeface="Inconsolata Medium"/>
              <a:sym typeface="Inconsolata Medium"/>
            </a:endParaRPr>
          </a:p>
          <a:p>
            <a:pPr marL="0" lvl="0" indent="0" algn="l" rtl="0">
              <a:lnSpc>
                <a:spcPct val="115000"/>
              </a:lnSpc>
              <a:spcBef>
                <a:spcPts val="0"/>
              </a:spcBef>
              <a:spcAft>
                <a:spcPts val="0"/>
              </a:spcAft>
              <a:buNone/>
            </a:pPr>
            <a:r>
              <a:rPr lang="en" sz="1600">
                <a:solidFill>
                  <a:schemeClr val="accent6"/>
                </a:solidFill>
                <a:latin typeface="Cairo"/>
                <a:ea typeface="Cairo"/>
                <a:cs typeface="Cairo"/>
                <a:sym typeface="Cairo"/>
              </a:rPr>
              <a:t>A* is </a:t>
            </a:r>
            <a:r>
              <a:rPr lang="en" sz="1600" b="1">
                <a:solidFill>
                  <a:schemeClr val="accent6"/>
                </a:solidFill>
                <a:latin typeface="Cairo"/>
                <a:ea typeface="Cairo"/>
                <a:cs typeface="Cairo"/>
                <a:sym typeface="Cairo"/>
              </a:rPr>
              <a:t>Complete</a:t>
            </a:r>
            <a:r>
              <a:rPr lang="en" sz="1600">
                <a:solidFill>
                  <a:schemeClr val="accent6"/>
                </a:solidFill>
                <a:latin typeface="Cairo"/>
                <a:ea typeface="Cairo"/>
                <a:cs typeface="Cairo"/>
                <a:sym typeface="Cairo"/>
              </a:rPr>
              <a:t> for the 8-puzzle problem. When using the heuristic function where h(n) is the count of </a:t>
            </a:r>
            <a:r>
              <a:rPr lang="en" sz="1600" b="1">
                <a:solidFill>
                  <a:schemeClr val="accent6"/>
                </a:solidFill>
                <a:latin typeface="Cairo"/>
                <a:ea typeface="Cairo"/>
                <a:cs typeface="Cairo"/>
                <a:sym typeface="Cairo"/>
              </a:rPr>
              <a:t>misplaced tiles</a:t>
            </a:r>
            <a:r>
              <a:rPr lang="en" sz="1600">
                <a:solidFill>
                  <a:schemeClr val="accent6"/>
                </a:solidFill>
                <a:latin typeface="Cairo"/>
                <a:ea typeface="Cairo"/>
                <a:cs typeface="Cairo"/>
                <a:sym typeface="Cairo"/>
              </a:rPr>
              <a:t>, the algorithm is guaranteed to find the solution if one exists. Unlike DLS, it never cuts off the search based on depth; it keeps checking the states with the lowest cost until the goal is reached.</a:t>
            </a:r>
            <a:endParaRPr sz="2000">
              <a:solidFill>
                <a:schemeClr val="accent6"/>
              </a:solidFill>
              <a:latin typeface="Cairo"/>
              <a:ea typeface="Cairo"/>
              <a:cs typeface="Cairo"/>
              <a:sym typeface="Cairo"/>
            </a:endParaRPr>
          </a:p>
          <a:p>
            <a:pPr marL="0" lvl="0" indent="0" algn="l" rtl="0">
              <a:spcBef>
                <a:spcPts val="1200"/>
              </a:spcBef>
              <a:spcAft>
                <a:spcPts val="0"/>
              </a:spcAft>
              <a:buNone/>
            </a:pPr>
            <a:r>
              <a:rPr lang="en" sz="1500">
                <a:solidFill>
                  <a:schemeClr val="lt2"/>
                </a:solidFill>
                <a:latin typeface="Inconsolata Medium"/>
                <a:ea typeface="Inconsolata Medium"/>
                <a:cs typeface="Inconsolata Medium"/>
                <a:sym typeface="Inconsolata Medium"/>
              </a:rPr>
              <a:t>2- Space Complexity:</a:t>
            </a:r>
            <a:endParaRPr sz="15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800" b="1">
                <a:solidFill>
                  <a:schemeClr val="accent6"/>
                </a:solidFill>
              </a:rPr>
              <a:t>High (Exponential O(b^d)).</a:t>
            </a:r>
            <a:r>
              <a:rPr lang="en" sz="1800">
                <a:solidFill>
                  <a:schemeClr val="accent6"/>
                </a:solidFill>
              </a:rPr>
              <a:t> Similar to BFS, A* stores all generated nodes (in Open and Closed sets) to ensure optimality and prevent cycles, leading to high memory usage.</a:t>
            </a:r>
            <a:endParaRPr sz="3200">
              <a:solidFill>
                <a:schemeClr val="accent6"/>
              </a:solidFill>
              <a:latin typeface="Cairo Medium"/>
              <a:ea typeface="Cairo Medium"/>
              <a:cs typeface="Cairo Medium"/>
              <a:sym typeface="Cairo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40"/>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DLS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36" name="Google Shape;636;p40"/>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637" name="Google Shape;637;p40"/>
          <p:cNvSpPr txBox="1"/>
          <p:nvPr/>
        </p:nvSpPr>
        <p:spPr>
          <a:xfrm>
            <a:off x="879600" y="1283325"/>
            <a:ext cx="7384800" cy="354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3- </a:t>
            </a:r>
            <a:r>
              <a:rPr lang="en" sz="1600">
                <a:solidFill>
                  <a:srgbClr val="72FFFF"/>
                </a:solidFill>
                <a:latin typeface="Inconsolata"/>
                <a:ea typeface="Inconsolata"/>
                <a:cs typeface="Inconsolata"/>
                <a:sym typeface="Inconsolata"/>
              </a:rPr>
              <a:t>Execution Time:</a:t>
            </a:r>
            <a:r>
              <a:rPr lang="en" sz="1600">
                <a:solidFill>
                  <a:schemeClr val="lt2"/>
                </a:solidFill>
                <a:latin typeface="Inconsolata Medium"/>
                <a:ea typeface="Inconsolata Medium"/>
                <a:cs typeface="Inconsolata Medium"/>
                <a:sym typeface="Inconsolata Medium"/>
              </a:rPr>
              <a:t>:</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rPr>
              <a:t>By using a heuristic (like misplaced tiles), A* effectively prunes irrelevant branches, reaching the solution much faster than uninformed algorithms like BFS.</a:t>
            </a:r>
            <a:endParaRPr sz="1600">
              <a:solidFill>
                <a:srgbClr val="FFFFFF"/>
              </a:solidFill>
              <a:latin typeface="Cairo"/>
              <a:ea typeface="Cairo"/>
              <a:cs typeface="Cairo"/>
              <a:sym typeface="Cairo"/>
            </a:endParaRPr>
          </a:p>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4- Optimality:</a:t>
            </a:r>
            <a:endParaRPr sz="1600">
              <a:solidFill>
                <a:schemeClr val="lt2"/>
              </a:solidFill>
              <a:latin typeface="Inconsolata Medium"/>
              <a:ea typeface="Inconsolata Medium"/>
              <a:cs typeface="Inconsolata Medium"/>
              <a:sym typeface="Inconsolata Medium"/>
            </a:endParaRPr>
          </a:p>
          <a:p>
            <a:pPr marL="0" lvl="0" indent="0" algn="l" rtl="0">
              <a:lnSpc>
                <a:spcPct val="115000"/>
              </a:lnSpc>
              <a:spcBef>
                <a:spcPts val="0"/>
              </a:spcBef>
              <a:spcAft>
                <a:spcPts val="0"/>
              </a:spcAft>
              <a:buNone/>
            </a:pPr>
            <a:r>
              <a:rPr lang="en" sz="1600" b="1">
                <a:solidFill>
                  <a:schemeClr val="accent6"/>
                </a:solidFill>
                <a:latin typeface="Cairo"/>
                <a:ea typeface="Cairo"/>
                <a:cs typeface="Cairo"/>
                <a:sym typeface="Cairo"/>
              </a:rPr>
              <a:t>Optimality:A is Optimal.* It guarantees finding the shortest path (minimum number of moves) to the solution.This is achieved because the heuristic function (Misplaced Tiles) is admissible; it never overestimates the true cost required to reach the goal. Additionally, at the Goal State, the heuristic value is zero (h(n)=0), so the total cost equals the exact path cost (f(n) = g(n)). Since A* always selects the state with the lowest f-score from the queue, picking the goal confirms that no other unexplored path could possibly lead to a solution with a lower cost.</a:t>
            </a:r>
            <a:endParaRPr sz="1600" b="1">
              <a:solidFill>
                <a:schemeClr val="accent6"/>
              </a:solidFill>
              <a:latin typeface="Cairo"/>
              <a:ea typeface="Cairo"/>
              <a:cs typeface="Cairo"/>
              <a:sym typeface="Cairo"/>
            </a:endParaRPr>
          </a:p>
          <a:p>
            <a:pPr marL="0" lvl="0" indent="0" algn="l" rtl="0">
              <a:spcBef>
                <a:spcPts val="1200"/>
              </a:spcBef>
              <a:spcAft>
                <a:spcPts val="0"/>
              </a:spcAft>
              <a:buNone/>
            </a:pPr>
            <a:endParaRPr sz="1600" b="1">
              <a:solidFill>
                <a:schemeClr val="accent6"/>
              </a:solidFill>
              <a:latin typeface="Cairo"/>
              <a:ea typeface="Cairo"/>
              <a:cs typeface="Cairo"/>
              <a:sym typeface="Cair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41">
          <a:extLst>
            <a:ext uri="{FF2B5EF4-FFF2-40B4-BE49-F238E27FC236}">
              <a16:creationId xmlns:a16="http://schemas.microsoft.com/office/drawing/2014/main" id="{01902990-EB72-8B35-0EC1-9ED9BDF3EBEF}"/>
            </a:ext>
          </a:extLst>
        </p:cNvPr>
        <p:cNvGrpSpPr/>
        <p:nvPr/>
      </p:nvGrpSpPr>
      <p:grpSpPr>
        <a:xfrm>
          <a:off x="0" y="0"/>
          <a:ext cx="0" cy="0"/>
          <a:chOff x="0" y="0"/>
          <a:chExt cx="0" cy="0"/>
        </a:xfrm>
      </p:grpSpPr>
      <p:sp>
        <p:nvSpPr>
          <p:cNvPr id="642" name="Google Shape;642;p41">
            <a:extLst>
              <a:ext uri="{FF2B5EF4-FFF2-40B4-BE49-F238E27FC236}">
                <a16:creationId xmlns:a16="http://schemas.microsoft.com/office/drawing/2014/main" id="{66E28C61-7923-2457-E6AC-364EC9A34110}"/>
              </a:ext>
            </a:extLst>
          </p:cNvPr>
          <p:cNvSpPr txBox="1">
            <a:spLocks noGrp="1"/>
          </p:cNvSpPr>
          <p:nvPr>
            <p:ph type="title" idx="4294967295"/>
          </p:nvPr>
        </p:nvSpPr>
        <p:spPr>
          <a:xfrm>
            <a:off x="619821" y="416701"/>
            <a:ext cx="37833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100" dirty="0">
                <a:solidFill>
                  <a:schemeClr val="lt2"/>
                </a:solidFill>
              </a:rPr>
              <a:t>The final comparison</a:t>
            </a:r>
          </a:p>
        </p:txBody>
      </p:sp>
      <p:sp>
        <p:nvSpPr>
          <p:cNvPr id="4" name="TextBox 3">
            <a:extLst>
              <a:ext uri="{FF2B5EF4-FFF2-40B4-BE49-F238E27FC236}">
                <a16:creationId xmlns:a16="http://schemas.microsoft.com/office/drawing/2014/main" id="{5652EFD6-F76C-62F5-ABBA-80D20069C357}"/>
              </a:ext>
            </a:extLst>
          </p:cNvPr>
          <p:cNvSpPr txBox="1"/>
          <p:nvPr/>
        </p:nvSpPr>
        <p:spPr>
          <a:xfrm>
            <a:off x="619821" y="1055990"/>
            <a:ext cx="8661600" cy="584775"/>
          </a:xfrm>
          <a:prstGeom prst="rect">
            <a:avLst/>
          </a:prstGeom>
          <a:noFill/>
        </p:spPr>
        <p:txBody>
          <a:bodyPr wrap="square">
            <a:spAutoFit/>
          </a:bodyPr>
          <a:lstStyle/>
          <a:p>
            <a:r>
              <a:rPr lang="en-US" sz="1600" i="1" dirty="0">
                <a:solidFill>
                  <a:schemeClr val="tx1"/>
                </a:solidFill>
              </a:rPr>
              <a:t>Given the specific Initial State (1, 2, 3, 4, 6, 8, 7, 5, 0) and Goal State (1, 2, 3, 4, 5, 6, 7, 8, 0), we compared the performance of DLS with max-depth 20, BFS, and A*.</a:t>
            </a:r>
            <a:endParaRPr lang="en-US" sz="1600" dirty="0">
              <a:solidFill>
                <a:schemeClr val="tx1"/>
              </a:solidFill>
            </a:endParaRPr>
          </a:p>
        </p:txBody>
      </p:sp>
      <p:graphicFrame>
        <p:nvGraphicFramePr>
          <p:cNvPr id="5" name="Table 4">
            <a:extLst>
              <a:ext uri="{FF2B5EF4-FFF2-40B4-BE49-F238E27FC236}">
                <a16:creationId xmlns:a16="http://schemas.microsoft.com/office/drawing/2014/main" id="{160125BF-E667-1D61-0033-C496B2C6776D}"/>
              </a:ext>
            </a:extLst>
          </p:cNvPr>
          <p:cNvGraphicFramePr>
            <a:graphicFrameLocks noGrp="1"/>
          </p:cNvGraphicFramePr>
          <p:nvPr>
            <p:extLst>
              <p:ext uri="{D42A27DB-BD31-4B8C-83A1-F6EECF244321}">
                <p14:modId xmlns:p14="http://schemas.microsoft.com/office/powerpoint/2010/main" val="911807948"/>
              </p:ext>
            </p:extLst>
          </p:nvPr>
        </p:nvGraphicFramePr>
        <p:xfrm>
          <a:off x="717600" y="1863090"/>
          <a:ext cx="6096000" cy="1417320"/>
        </p:xfrm>
        <a:graphic>
          <a:graphicData uri="http://schemas.openxmlformats.org/drawingml/2006/table">
            <a:tbl>
              <a:tblPr firstRow="1" bandRow="1">
                <a:tableStyleId>{5F9E9588-5BEC-4B96-8021-407E91FA46C6}</a:tableStyleId>
              </a:tblPr>
              <a:tblGrid>
                <a:gridCol w="1219200">
                  <a:extLst>
                    <a:ext uri="{9D8B030D-6E8A-4147-A177-3AD203B41FA5}">
                      <a16:colId xmlns:a16="http://schemas.microsoft.com/office/drawing/2014/main" val="1323023279"/>
                    </a:ext>
                  </a:extLst>
                </a:gridCol>
                <a:gridCol w="1219200">
                  <a:extLst>
                    <a:ext uri="{9D8B030D-6E8A-4147-A177-3AD203B41FA5}">
                      <a16:colId xmlns:a16="http://schemas.microsoft.com/office/drawing/2014/main" val="138964689"/>
                    </a:ext>
                  </a:extLst>
                </a:gridCol>
                <a:gridCol w="1219200">
                  <a:extLst>
                    <a:ext uri="{9D8B030D-6E8A-4147-A177-3AD203B41FA5}">
                      <a16:colId xmlns:a16="http://schemas.microsoft.com/office/drawing/2014/main" val="152710932"/>
                    </a:ext>
                  </a:extLst>
                </a:gridCol>
                <a:gridCol w="1219200">
                  <a:extLst>
                    <a:ext uri="{9D8B030D-6E8A-4147-A177-3AD203B41FA5}">
                      <a16:colId xmlns:a16="http://schemas.microsoft.com/office/drawing/2014/main" val="472382144"/>
                    </a:ext>
                  </a:extLst>
                </a:gridCol>
                <a:gridCol w="1219200">
                  <a:extLst>
                    <a:ext uri="{9D8B030D-6E8A-4147-A177-3AD203B41FA5}">
                      <a16:colId xmlns:a16="http://schemas.microsoft.com/office/drawing/2014/main" val="770817772"/>
                    </a:ext>
                  </a:extLst>
                </a:gridCol>
              </a:tblGrid>
              <a:tr h="0">
                <a:tc>
                  <a:txBody>
                    <a:bodyPr/>
                    <a:lstStyle/>
                    <a:p>
                      <a:r>
                        <a:rPr lang="en-US" dirty="0">
                          <a:solidFill>
                            <a:schemeClr val="tx1"/>
                          </a:solidFill>
                        </a:rPr>
                        <a:t>Algorithm</a:t>
                      </a:r>
                    </a:p>
                  </a:txBody>
                  <a:tcPr/>
                </a:tc>
                <a:tc>
                  <a:txBody>
                    <a:bodyPr/>
                    <a:lstStyle/>
                    <a:p>
                      <a:r>
                        <a:rPr lang="en-US" dirty="0">
                          <a:solidFill>
                            <a:schemeClr val="tx1"/>
                          </a:solidFill>
                        </a:rPr>
                        <a:t>Status</a:t>
                      </a:r>
                    </a:p>
                  </a:txBody>
                  <a:tcPr/>
                </a:tc>
                <a:tc>
                  <a:txBody>
                    <a:bodyPr/>
                    <a:lstStyle/>
                    <a:p>
                      <a:r>
                        <a:rPr lang="en-US" dirty="0">
                          <a:solidFill>
                            <a:schemeClr val="tx1"/>
                          </a:solidFill>
                        </a:rPr>
                        <a:t>Cost(moves)</a:t>
                      </a:r>
                    </a:p>
                  </a:txBody>
                  <a:tcPr/>
                </a:tc>
                <a:tc>
                  <a:txBody>
                    <a:bodyPr/>
                    <a:lstStyle/>
                    <a:p>
                      <a:r>
                        <a:rPr lang="en-US" sz="1200" dirty="0">
                          <a:solidFill>
                            <a:schemeClr val="tx1"/>
                          </a:solidFill>
                        </a:rPr>
                        <a:t>Visited nodes</a:t>
                      </a:r>
                    </a:p>
                  </a:txBody>
                  <a:tcPr/>
                </a:tc>
                <a:tc>
                  <a:txBody>
                    <a:bodyPr/>
                    <a:lstStyle/>
                    <a:p>
                      <a:r>
                        <a:rPr lang="en-US" sz="1200" dirty="0">
                          <a:solidFill>
                            <a:schemeClr val="tx1"/>
                          </a:solidFill>
                        </a:rPr>
                        <a:t>Time(seconds)</a:t>
                      </a:r>
                    </a:p>
                  </a:txBody>
                  <a:tcPr/>
                </a:tc>
                <a:extLst>
                  <a:ext uri="{0D108BD9-81ED-4DB2-BD59-A6C34878D82A}">
                    <a16:rowId xmlns:a16="http://schemas.microsoft.com/office/drawing/2014/main" val="3612740155"/>
                  </a:ext>
                </a:extLst>
              </a:tr>
              <a:tr h="370840">
                <a:tc>
                  <a:txBody>
                    <a:bodyPr/>
                    <a:lstStyle/>
                    <a:p>
                      <a:r>
                        <a:rPr lang="en-US" dirty="0">
                          <a:solidFill>
                            <a:schemeClr val="tx1"/>
                          </a:solidFill>
                        </a:rPr>
                        <a:t>DLS</a:t>
                      </a:r>
                    </a:p>
                  </a:txBody>
                  <a:tcPr/>
                </a:tc>
                <a:tc>
                  <a:txBody>
                    <a:bodyPr/>
                    <a:lstStyle/>
                    <a:p>
                      <a:r>
                        <a:rPr lang="en-US" dirty="0">
                          <a:solidFill>
                            <a:schemeClr val="tx1"/>
                          </a:solidFill>
                        </a:rPr>
                        <a:t>solved</a:t>
                      </a:r>
                    </a:p>
                  </a:txBody>
                  <a:tcPr/>
                </a:tc>
                <a:tc>
                  <a:txBody>
                    <a:bodyPr/>
                    <a:lstStyle/>
                    <a:p>
                      <a:r>
                        <a:rPr lang="en-US" dirty="0">
                          <a:solidFill>
                            <a:schemeClr val="tx1"/>
                          </a:solidFill>
                        </a:rPr>
                        <a:t>14 moves</a:t>
                      </a:r>
                    </a:p>
                  </a:txBody>
                  <a:tcPr/>
                </a:tc>
                <a:tc>
                  <a:txBody>
                    <a:bodyPr/>
                    <a:lstStyle/>
                    <a:p>
                      <a:r>
                        <a:rPr lang="en-US" dirty="0">
                          <a:solidFill>
                            <a:schemeClr val="tx1"/>
                          </a:solidFill>
                        </a:rPr>
                        <a:t>736</a:t>
                      </a:r>
                    </a:p>
                  </a:txBody>
                  <a:tcPr/>
                </a:tc>
                <a:tc>
                  <a:txBody>
                    <a:bodyPr/>
                    <a:lstStyle/>
                    <a:p>
                      <a:r>
                        <a:rPr lang="en-US" dirty="0">
                          <a:solidFill>
                            <a:schemeClr val="tx1"/>
                          </a:solidFill>
                        </a:rPr>
                        <a:t>0.0647</a:t>
                      </a:r>
                    </a:p>
                  </a:txBody>
                  <a:tcPr/>
                </a:tc>
                <a:extLst>
                  <a:ext uri="{0D108BD9-81ED-4DB2-BD59-A6C34878D82A}">
                    <a16:rowId xmlns:a16="http://schemas.microsoft.com/office/drawing/2014/main" val="4168760231"/>
                  </a:ext>
                </a:extLst>
              </a:tr>
              <a:tr h="370840">
                <a:tc>
                  <a:txBody>
                    <a:bodyPr/>
                    <a:lstStyle/>
                    <a:p>
                      <a:r>
                        <a:rPr lang="en-US" dirty="0">
                          <a:solidFill>
                            <a:schemeClr val="tx1"/>
                          </a:solidFill>
                        </a:rPr>
                        <a:t>BFS</a:t>
                      </a:r>
                    </a:p>
                  </a:txBody>
                  <a:tcPr/>
                </a:tc>
                <a:tc>
                  <a:txBody>
                    <a:bodyPr/>
                    <a:lstStyle/>
                    <a:p>
                      <a:r>
                        <a:rPr lang="en-US" dirty="0">
                          <a:solidFill>
                            <a:schemeClr val="tx1"/>
                          </a:solidFill>
                        </a:rPr>
                        <a:t>solved</a:t>
                      </a:r>
                    </a:p>
                  </a:txBody>
                  <a:tcPr/>
                </a:tc>
                <a:tc>
                  <a:txBody>
                    <a:bodyPr/>
                    <a:lstStyle/>
                    <a:p>
                      <a:r>
                        <a:rPr lang="en-US" dirty="0">
                          <a:solidFill>
                            <a:schemeClr val="tx1"/>
                          </a:solidFill>
                        </a:rPr>
                        <a:t>4 moves</a:t>
                      </a:r>
                    </a:p>
                  </a:txBody>
                  <a:tcPr/>
                </a:tc>
                <a:tc>
                  <a:txBody>
                    <a:bodyPr/>
                    <a:lstStyle/>
                    <a:p>
                      <a:r>
                        <a:rPr lang="en-US" dirty="0">
                          <a:solidFill>
                            <a:schemeClr val="tx1"/>
                          </a:solidFill>
                        </a:rPr>
                        <a:t>21</a:t>
                      </a:r>
                    </a:p>
                  </a:txBody>
                  <a:tcPr/>
                </a:tc>
                <a:tc>
                  <a:txBody>
                    <a:bodyPr/>
                    <a:lstStyle/>
                    <a:p>
                      <a:r>
                        <a:rPr lang="en-US" dirty="0">
                          <a:solidFill>
                            <a:schemeClr val="tx1"/>
                          </a:solidFill>
                        </a:rPr>
                        <a:t>0.0002</a:t>
                      </a:r>
                    </a:p>
                  </a:txBody>
                  <a:tcPr/>
                </a:tc>
                <a:extLst>
                  <a:ext uri="{0D108BD9-81ED-4DB2-BD59-A6C34878D82A}">
                    <a16:rowId xmlns:a16="http://schemas.microsoft.com/office/drawing/2014/main" val="2008706015"/>
                  </a:ext>
                </a:extLst>
              </a:tr>
              <a:tr h="370840">
                <a:tc>
                  <a:txBody>
                    <a:bodyPr/>
                    <a:lstStyle/>
                    <a:p>
                      <a:r>
                        <a:rPr lang="en-US" dirty="0">
                          <a:solidFill>
                            <a:schemeClr val="tx1"/>
                          </a:solidFill>
                        </a:rPr>
                        <a:t>A*</a:t>
                      </a:r>
                    </a:p>
                  </a:txBody>
                  <a:tcPr/>
                </a:tc>
                <a:tc>
                  <a:txBody>
                    <a:bodyPr/>
                    <a:lstStyle/>
                    <a:p>
                      <a:r>
                        <a:rPr lang="en-US" dirty="0">
                          <a:solidFill>
                            <a:schemeClr val="tx1"/>
                          </a:solidFill>
                        </a:rPr>
                        <a:t>solved</a:t>
                      </a:r>
                    </a:p>
                  </a:txBody>
                  <a:tcPr/>
                </a:tc>
                <a:tc>
                  <a:txBody>
                    <a:bodyPr/>
                    <a:lstStyle/>
                    <a:p>
                      <a:r>
                        <a:rPr lang="en-US" dirty="0">
                          <a:solidFill>
                            <a:schemeClr val="tx1"/>
                          </a:solidFill>
                        </a:rPr>
                        <a:t>4 moves</a:t>
                      </a:r>
                    </a:p>
                  </a:txBody>
                  <a:tcPr/>
                </a:tc>
                <a:tc>
                  <a:txBody>
                    <a:bodyPr/>
                    <a:lstStyle/>
                    <a:p>
                      <a:r>
                        <a:rPr lang="en-US" dirty="0">
                          <a:solidFill>
                            <a:schemeClr val="tx1"/>
                          </a:solidFill>
                        </a:rPr>
                        <a:t>6</a:t>
                      </a:r>
                    </a:p>
                  </a:txBody>
                  <a:tcPr/>
                </a:tc>
                <a:tc>
                  <a:txBody>
                    <a:bodyPr/>
                    <a:lstStyle/>
                    <a:p>
                      <a:r>
                        <a:rPr lang="en-US" dirty="0">
                          <a:solidFill>
                            <a:schemeClr val="tx1"/>
                          </a:solidFill>
                        </a:rPr>
                        <a:t>0.0002</a:t>
                      </a:r>
                    </a:p>
                  </a:txBody>
                  <a:tcPr/>
                </a:tc>
                <a:extLst>
                  <a:ext uri="{0D108BD9-81ED-4DB2-BD59-A6C34878D82A}">
                    <a16:rowId xmlns:a16="http://schemas.microsoft.com/office/drawing/2014/main" val="3292784105"/>
                  </a:ext>
                </a:extLst>
              </a:tr>
            </a:tbl>
          </a:graphicData>
        </a:graphic>
      </p:graphicFrame>
      <p:sp>
        <p:nvSpPr>
          <p:cNvPr id="7" name="TextBox 6">
            <a:extLst>
              <a:ext uri="{FF2B5EF4-FFF2-40B4-BE49-F238E27FC236}">
                <a16:creationId xmlns:a16="http://schemas.microsoft.com/office/drawing/2014/main" id="{97CF60A5-EDBD-32F9-0399-0FFC0363A50A}"/>
              </a:ext>
            </a:extLst>
          </p:cNvPr>
          <p:cNvSpPr txBox="1"/>
          <p:nvPr/>
        </p:nvSpPr>
        <p:spPr>
          <a:xfrm>
            <a:off x="619821" y="3598134"/>
            <a:ext cx="5659200" cy="273152"/>
          </a:xfrm>
          <a:prstGeom prst="rect">
            <a:avLst/>
          </a:prstGeom>
          <a:noFill/>
        </p:spPr>
        <p:txBody>
          <a:bodyPr wrap="square">
            <a:spAutoFit/>
          </a:bodyPr>
          <a:lstStyle/>
          <a:p>
            <a:pPr>
              <a:lnSpc>
                <a:spcPts val="1425"/>
              </a:lnSpc>
              <a:buNone/>
            </a:pPr>
            <a:r>
              <a:rPr lang="en-US" dirty="0">
                <a:solidFill>
                  <a:srgbClr val="EAECFF"/>
                </a:solidFill>
                <a:latin typeface="Consolas" panose="020B0609020204030204" pitchFamily="49" charset="0"/>
              </a:rPr>
              <a:t>So A* is the best algorithm for 8-puzzle problem</a:t>
            </a:r>
            <a:endParaRPr lang="en-US" b="0" dirty="0">
              <a:solidFill>
                <a:srgbClr val="EAECFF"/>
              </a:solidFill>
              <a:effectLst/>
              <a:latin typeface="Consolas" panose="020B0609020204030204" pitchFamily="49" charset="0"/>
            </a:endParaRPr>
          </a:p>
        </p:txBody>
      </p:sp>
    </p:spTree>
    <p:extLst>
      <p:ext uri="{BB962C8B-B14F-4D97-AF65-F5344CB8AC3E}">
        <p14:creationId xmlns:p14="http://schemas.microsoft.com/office/powerpoint/2010/main" val="788153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1"/>
          <p:cNvSpPr txBox="1">
            <a:spLocks noGrp="1"/>
          </p:cNvSpPr>
          <p:nvPr>
            <p:ph type="title" idx="4294967295"/>
          </p:nvPr>
        </p:nvSpPr>
        <p:spPr>
          <a:xfrm>
            <a:off x="619821" y="416701"/>
            <a:ext cx="550018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dirty="0">
                <a:solidFill>
                  <a:schemeClr val="lt2"/>
                </a:solidFill>
              </a:rPr>
              <a:t>The final comparison</a:t>
            </a:r>
            <a:r>
              <a:rPr lang="en-US" sz="3100" dirty="0">
                <a:solidFill>
                  <a:schemeClr val="lt2"/>
                </a:solidFill>
              </a:rPr>
              <a:t> in general</a:t>
            </a:r>
            <a:endParaRPr sz="3100" dirty="0">
              <a:solidFill>
                <a:schemeClr val="lt2"/>
              </a:solidFill>
            </a:endParaRPr>
          </a:p>
          <a:p>
            <a:pPr marL="0" lvl="0" indent="0" algn="l" rtl="0">
              <a:spcBef>
                <a:spcPts val="0"/>
              </a:spcBef>
              <a:spcAft>
                <a:spcPts val="0"/>
              </a:spcAft>
              <a:buNone/>
            </a:pPr>
            <a:endParaRPr sz="4000" dirty="0">
              <a:solidFill>
                <a:schemeClr val="lt2"/>
              </a:solidFill>
            </a:endParaRPr>
          </a:p>
        </p:txBody>
      </p:sp>
      <p:graphicFrame>
        <p:nvGraphicFramePr>
          <p:cNvPr id="643" name="Google Shape;643;p41"/>
          <p:cNvGraphicFramePr/>
          <p:nvPr>
            <p:extLst>
              <p:ext uri="{D42A27DB-BD31-4B8C-83A1-F6EECF244321}">
                <p14:modId xmlns:p14="http://schemas.microsoft.com/office/powerpoint/2010/main" val="298102624"/>
              </p:ext>
            </p:extLst>
          </p:nvPr>
        </p:nvGraphicFramePr>
        <p:xfrm>
          <a:off x="962175" y="1572660"/>
          <a:ext cx="7239000" cy="2229415"/>
        </p:xfrm>
        <a:graphic>
          <a:graphicData uri="http://schemas.openxmlformats.org/drawingml/2006/table">
            <a:tbl>
              <a:tblPr>
                <a:noFill/>
                <a:tableStyleId>{5F9E9588-5BEC-4B96-8021-407E91FA46C6}</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644575">
                <a:tc>
                  <a:txBody>
                    <a:bodyPr/>
                    <a:lstStyle/>
                    <a:p>
                      <a:pPr marL="0" lvl="0" indent="0" algn="l" rtl="0">
                        <a:spcBef>
                          <a:spcPts val="0"/>
                        </a:spcBef>
                        <a:spcAft>
                          <a:spcPts val="0"/>
                        </a:spcAft>
                        <a:buNone/>
                      </a:pPr>
                      <a:r>
                        <a:rPr lang="en">
                          <a:solidFill>
                            <a:schemeClr val="accent6"/>
                          </a:solidFill>
                        </a:rPr>
                        <a:t>Performance Measure</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A*</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BFS</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DLS</a:t>
                      </a:r>
                      <a:endParaRPr>
                        <a:solidFill>
                          <a:schemeClr val="accent6"/>
                        </a:solidFill>
                      </a:endParaRPr>
                    </a:p>
                  </a:txBody>
                  <a:tcPr marL="91425" marR="91425" marT="91425" marB="91425"/>
                </a:tc>
                <a:extLst>
                  <a:ext uri="{0D108BD9-81ED-4DB2-BD59-A6C34878D82A}">
                    <a16:rowId xmlns:a16="http://schemas.microsoft.com/office/drawing/2014/main" val="10000"/>
                  </a:ext>
                </a:extLst>
              </a:tr>
              <a:tr h="377575">
                <a:tc>
                  <a:txBody>
                    <a:bodyPr/>
                    <a:lstStyle/>
                    <a:p>
                      <a:pPr marL="0" lvl="0" indent="0" algn="l" rtl="0">
                        <a:spcBef>
                          <a:spcPts val="0"/>
                        </a:spcBef>
                        <a:spcAft>
                          <a:spcPts val="0"/>
                        </a:spcAft>
                        <a:buNone/>
                      </a:pPr>
                      <a:r>
                        <a:rPr lang="en" dirty="0">
                          <a:solidFill>
                            <a:schemeClr val="accent6"/>
                          </a:solidFill>
                        </a:rPr>
                        <a:t>Completeness</a:t>
                      </a:r>
                      <a:endParaRPr dirty="0">
                        <a:solidFill>
                          <a:schemeClr val="accent6"/>
                        </a:solidFill>
                      </a:endParaRPr>
                    </a:p>
                  </a:txBody>
                  <a:tcPr marL="91425" marR="91425" marT="91425" marB="91425"/>
                </a:tc>
                <a:tc>
                  <a:txBody>
                    <a:bodyPr/>
                    <a:lstStyle/>
                    <a:p>
                      <a:pPr marL="0" lvl="0" indent="0" algn="ctr" rtl="0">
                        <a:spcBef>
                          <a:spcPts val="0"/>
                        </a:spcBef>
                        <a:spcAft>
                          <a:spcPts val="0"/>
                        </a:spcAft>
                        <a:buNone/>
                      </a:pPr>
                      <a:r>
                        <a:rPr lang="en" dirty="0">
                          <a:solidFill>
                            <a:schemeClr val="accent6"/>
                          </a:solidFill>
                        </a:rPr>
                        <a:t>Yes ✅</a:t>
                      </a:r>
                      <a:endParaRPr dirty="0">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Yes ✅</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No ❌</a:t>
                      </a:r>
                      <a:endParaRPr>
                        <a:solidFill>
                          <a:schemeClr val="accent6"/>
                        </a:solidFill>
                      </a:endParaRPr>
                    </a:p>
                  </a:txBody>
                  <a:tcPr marL="91425" marR="91425" marT="91425" marB="91425"/>
                </a:tc>
                <a:extLst>
                  <a:ext uri="{0D108BD9-81ED-4DB2-BD59-A6C34878D82A}">
                    <a16:rowId xmlns:a16="http://schemas.microsoft.com/office/drawing/2014/main" val="10001"/>
                  </a:ext>
                </a:extLst>
              </a:tr>
              <a:tr h="377575">
                <a:tc>
                  <a:txBody>
                    <a:bodyPr/>
                    <a:lstStyle/>
                    <a:p>
                      <a:pPr marL="0" lvl="0" indent="0" algn="l" rtl="0">
                        <a:spcBef>
                          <a:spcPts val="0"/>
                        </a:spcBef>
                        <a:spcAft>
                          <a:spcPts val="0"/>
                        </a:spcAft>
                        <a:buNone/>
                      </a:pPr>
                      <a:r>
                        <a:rPr lang="en">
                          <a:solidFill>
                            <a:schemeClr val="accent6"/>
                          </a:solidFill>
                        </a:rPr>
                        <a:t>Space Complexity</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High</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Very high </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low</a:t>
                      </a:r>
                      <a:endParaRPr>
                        <a:solidFill>
                          <a:schemeClr val="accent6"/>
                        </a:solidFill>
                      </a:endParaRPr>
                    </a:p>
                  </a:txBody>
                  <a:tcPr marL="91425" marR="91425" marT="91425" marB="91425"/>
                </a:tc>
                <a:extLst>
                  <a:ext uri="{0D108BD9-81ED-4DB2-BD59-A6C34878D82A}">
                    <a16:rowId xmlns:a16="http://schemas.microsoft.com/office/drawing/2014/main" val="10002"/>
                  </a:ext>
                </a:extLst>
              </a:tr>
              <a:tr h="377575">
                <a:tc>
                  <a:txBody>
                    <a:bodyPr/>
                    <a:lstStyle/>
                    <a:p>
                      <a:pPr marL="0" lvl="0" indent="0" algn="l" rtl="0">
                        <a:spcBef>
                          <a:spcPts val="0"/>
                        </a:spcBef>
                        <a:spcAft>
                          <a:spcPts val="0"/>
                        </a:spcAft>
                        <a:buNone/>
                      </a:pPr>
                      <a:r>
                        <a:rPr lang="en">
                          <a:solidFill>
                            <a:schemeClr val="accent6"/>
                          </a:solidFill>
                        </a:rPr>
                        <a:t>Execution Time</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Fast 🚀</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Slow</a:t>
                      </a:r>
                      <a:r>
                        <a:rPr lang="en" sz="1100"/>
                        <a:t> 🐢</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Average </a:t>
                      </a:r>
                      <a:endParaRPr sz="1700">
                        <a:solidFill>
                          <a:schemeClr val="accent6"/>
                        </a:solidFill>
                      </a:endParaRPr>
                    </a:p>
                  </a:txBody>
                  <a:tcPr marL="91425" marR="91425" marT="91425" marB="91425"/>
                </a:tc>
                <a:extLst>
                  <a:ext uri="{0D108BD9-81ED-4DB2-BD59-A6C34878D82A}">
                    <a16:rowId xmlns:a16="http://schemas.microsoft.com/office/drawing/2014/main" val="10003"/>
                  </a:ext>
                </a:extLst>
              </a:tr>
              <a:tr h="390300">
                <a:tc>
                  <a:txBody>
                    <a:bodyPr/>
                    <a:lstStyle/>
                    <a:p>
                      <a:pPr marL="0" lvl="0" indent="0" algn="l" rtl="0">
                        <a:spcBef>
                          <a:spcPts val="0"/>
                        </a:spcBef>
                        <a:spcAft>
                          <a:spcPts val="0"/>
                        </a:spcAft>
                        <a:buNone/>
                      </a:pPr>
                      <a:r>
                        <a:rPr lang="en">
                          <a:solidFill>
                            <a:schemeClr val="accent6"/>
                          </a:solidFill>
                        </a:rPr>
                        <a:t>Optimality</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dirty="0">
                          <a:solidFill>
                            <a:schemeClr val="accent6"/>
                          </a:solidFill>
                        </a:rPr>
                        <a:t>Yes ✅</a:t>
                      </a:r>
                      <a:endParaRPr dirty="0">
                        <a:solidFill>
                          <a:schemeClr val="accent6"/>
                        </a:solidFill>
                      </a:endParaRPr>
                    </a:p>
                  </a:txBody>
                  <a:tcPr marL="91425" marR="91425" marT="91425" marB="91425"/>
                </a:tc>
                <a:tc>
                  <a:txBody>
                    <a:bodyPr/>
                    <a:lstStyle/>
                    <a:p>
                      <a:pPr marL="0" lvl="0" indent="0" algn="ctr" rtl="0">
                        <a:spcBef>
                          <a:spcPts val="0"/>
                        </a:spcBef>
                        <a:spcAft>
                          <a:spcPts val="0"/>
                        </a:spcAft>
                        <a:buNone/>
                      </a:pPr>
                      <a:r>
                        <a:rPr lang="en">
                          <a:solidFill>
                            <a:schemeClr val="accent6"/>
                          </a:solidFill>
                        </a:rPr>
                        <a:t>Yes ✅</a:t>
                      </a:r>
                      <a:endParaRPr>
                        <a:solidFill>
                          <a:schemeClr val="accent6"/>
                        </a:solidFill>
                      </a:endParaRPr>
                    </a:p>
                  </a:txBody>
                  <a:tcPr marL="91425" marR="91425" marT="91425" marB="91425"/>
                </a:tc>
                <a:tc>
                  <a:txBody>
                    <a:bodyPr/>
                    <a:lstStyle/>
                    <a:p>
                      <a:pPr marL="0" lvl="0" indent="0" algn="ctr" rtl="0">
                        <a:spcBef>
                          <a:spcPts val="0"/>
                        </a:spcBef>
                        <a:spcAft>
                          <a:spcPts val="0"/>
                        </a:spcAft>
                        <a:buNone/>
                      </a:pPr>
                      <a:r>
                        <a:rPr lang="en" dirty="0">
                          <a:solidFill>
                            <a:schemeClr val="accent6"/>
                          </a:solidFill>
                        </a:rPr>
                        <a:t>No ❌</a:t>
                      </a:r>
                      <a:endParaRPr dirty="0">
                        <a:solidFill>
                          <a:schemeClr val="accent6"/>
                        </a:solidFill>
                      </a:endParaRPr>
                    </a:p>
                  </a:txBody>
                  <a:tcPr marL="91425" marR="91425" marT="91425" marB="91425"/>
                </a:tc>
                <a:extLst>
                  <a:ext uri="{0D108BD9-81ED-4DB2-BD59-A6C34878D82A}">
                    <a16:rowId xmlns:a16="http://schemas.microsoft.com/office/drawing/2014/main" val="10004"/>
                  </a:ext>
                </a:extLst>
              </a:tr>
            </a:tbl>
          </a:graphicData>
        </a:graphic>
      </p:graphicFrame>
      <p:sp>
        <p:nvSpPr>
          <p:cNvPr id="3" name="TextBox 2">
            <a:extLst>
              <a:ext uri="{FF2B5EF4-FFF2-40B4-BE49-F238E27FC236}">
                <a16:creationId xmlns:a16="http://schemas.microsoft.com/office/drawing/2014/main" id="{D982BF59-B313-698A-B13E-A49E64D37A6E}"/>
              </a:ext>
            </a:extLst>
          </p:cNvPr>
          <p:cNvSpPr txBox="1"/>
          <p:nvPr/>
        </p:nvSpPr>
        <p:spPr>
          <a:xfrm>
            <a:off x="871200" y="4063658"/>
            <a:ext cx="5659200" cy="273152"/>
          </a:xfrm>
          <a:prstGeom prst="rect">
            <a:avLst/>
          </a:prstGeom>
          <a:noFill/>
        </p:spPr>
        <p:txBody>
          <a:bodyPr wrap="square">
            <a:spAutoFit/>
          </a:bodyPr>
          <a:lstStyle/>
          <a:p>
            <a:pPr>
              <a:lnSpc>
                <a:spcPts val="1425"/>
              </a:lnSpc>
              <a:buNone/>
            </a:pPr>
            <a:r>
              <a:rPr lang="en-US" dirty="0">
                <a:solidFill>
                  <a:srgbClr val="EAECFF"/>
                </a:solidFill>
                <a:latin typeface="Consolas" panose="020B0609020204030204" pitchFamily="49" charset="0"/>
              </a:rPr>
              <a:t>So A* is the best algorithm for 8-puzzle problem</a:t>
            </a:r>
            <a:endParaRPr lang="en-US" b="0" dirty="0">
              <a:solidFill>
                <a:srgbClr val="EAECFF"/>
              </a:solidFill>
              <a:effectLst/>
              <a:latin typeface="Consolas" panose="020B0609020204030204" pitchFamily="49"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42"/>
          <p:cNvSpPr txBox="1">
            <a:spLocks noGrp="1"/>
          </p:cNvSpPr>
          <p:nvPr>
            <p:ph type="title" idx="4294967295"/>
          </p:nvPr>
        </p:nvSpPr>
        <p:spPr>
          <a:xfrm>
            <a:off x="619823" y="416700"/>
            <a:ext cx="16857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The end</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50" name="Google Shape;650;p42"/>
          <p:cNvSpPr txBox="1"/>
          <p:nvPr/>
        </p:nvSpPr>
        <p:spPr>
          <a:xfrm>
            <a:off x="2982150" y="1726050"/>
            <a:ext cx="3179700" cy="110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lt2"/>
                </a:solidFill>
                <a:latin typeface="Inconsolata"/>
                <a:ea typeface="Inconsolata"/>
                <a:cs typeface="Inconsolata"/>
                <a:sym typeface="Inconsolata"/>
              </a:rPr>
              <a:t>Thanks</a:t>
            </a:r>
            <a:endParaRPr sz="6000" b="1">
              <a:solidFill>
                <a:schemeClr val="lt2"/>
              </a:solidFill>
              <a:latin typeface="Inconsolata"/>
              <a:ea typeface="Inconsolata"/>
              <a:cs typeface="Inconsolata"/>
              <a:sym typeface="Inconsolat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28"/>
          <p:cNvSpPr txBox="1"/>
          <p:nvPr/>
        </p:nvSpPr>
        <p:spPr>
          <a:xfrm>
            <a:off x="7774800" y="464675"/>
            <a:ext cx="649500" cy="533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000" b="1">
                <a:solidFill>
                  <a:schemeClr val="dk2"/>
                </a:solidFill>
                <a:latin typeface="Blinker"/>
                <a:ea typeface="Blinker"/>
                <a:cs typeface="Blinker"/>
                <a:sym typeface="Blinker"/>
              </a:rPr>
              <a:t>//</a:t>
            </a:r>
            <a:r>
              <a:rPr lang="en" sz="3000" b="1">
                <a:solidFill>
                  <a:schemeClr val="lt2"/>
                </a:solidFill>
                <a:latin typeface="Blinker"/>
                <a:ea typeface="Blinker"/>
                <a:cs typeface="Blinker"/>
                <a:sym typeface="Blinker"/>
              </a:rPr>
              <a:t>&gt;</a:t>
            </a:r>
            <a:endParaRPr sz="3000" b="1">
              <a:solidFill>
                <a:schemeClr val="lt2"/>
              </a:solidFill>
              <a:latin typeface="Blinker"/>
              <a:ea typeface="Blinker"/>
              <a:cs typeface="Blinker"/>
              <a:sym typeface="Blinker"/>
            </a:endParaRPr>
          </a:p>
        </p:txBody>
      </p:sp>
      <p:sp>
        <p:nvSpPr>
          <p:cNvPr id="547" name="Google Shape;547;p28"/>
          <p:cNvSpPr txBox="1"/>
          <p:nvPr/>
        </p:nvSpPr>
        <p:spPr>
          <a:xfrm>
            <a:off x="720000" y="464675"/>
            <a:ext cx="649500" cy="53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chemeClr val="lt2"/>
                </a:solidFill>
                <a:latin typeface="Blinker"/>
                <a:ea typeface="Blinker"/>
                <a:cs typeface="Blinker"/>
                <a:sym typeface="Blinker"/>
              </a:rPr>
              <a:t>&lt;</a:t>
            </a:r>
            <a:r>
              <a:rPr lang="en" sz="3000" b="1">
                <a:solidFill>
                  <a:schemeClr val="dk2"/>
                </a:solidFill>
                <a:latin typeface="Blinker"/>
                <a:ea typeface="Blinker"/>
                <a:cs typeface="Blinker"/>
                <a:sym typeface="Blinker"/>
              </a:rPr>
              <a:t>//</a:t>
            </a:r>
            <a:endParaRPr sz="3000" b="1">
              <a:solidFill>
                <a:schemeClr val="lt2"/>
              </a:solidFill>
              <a:latin typeface="Blinker"/>
              <a:ea typeface="Blinker"/>
              <a:cs typeface="Blinker"/>
              <a:sym typeface="Blinker"/>
            </a:endParaRPr>
          </a:p>
        </p:txBody>
      </p:sp>
      <p:sp>
        <p:nvSpPr>
          <p:cNvPr id="548" name="Google Shape;548;p28"/>
          <p:cNvSpPr txBox="1">
            <a:spLocks noGrp="1"/>
          </p:cNvSpPr>
          <p:nvPr>
            <p:ph type="title"/>
          </p:nvPr>
        </p:nvSpPr>
        <p:spPr>
          <a:xfrm>
            <a:off x="1464050" y="348282"/>
            <a:ext cx="621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2"/>
                </a:solidFill>
              </a:rPr>
              <a:t>Solving 8-puzzle problem</a:t>
            </a:r>
            <a:endParaRPr sz="4000">
              <a:solidFill>
                <a:schemeClr val="lt2"/>
              </a:solidFill>
            </a:endParaRPr>
          </a:p>
        </p:txBody>
      </p:sp>
      <p:sp>
        <p:nvSpPr>
          <p:cNvPr id="549" name="Google Shape;549;p28"/>
          <p:cNvSpPr txBox="1">
            <a:spLocks noGrp="1"/>
          </p:cNvSpPr>
          <p:nvPr>
            <p:ph type="body" idx="1"/>
          </p:nvPr>
        </p:nvSpPr>
        <p:spPr>
          <a:xfrm>
            <a:off x="720000" y="1055732"/>
            <a:ext cx="7609200" cy="42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We will compare three algorithms to solve this problem.</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550" name="Google Shape;550;p28"/>
          <p:cNvSpPr txBox="1"/>
          <p:nvPr/>
        </p:nvSpPr>
        <p:spPr>
          <a:xfrm>
            <a:off x="1766691" y="1702456"/>
            <a:ext cx="2531400" cy="198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The three algorithms:</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1- BFS</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2- DLS</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3- A*</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r" rtl="1">
              <a:spcBef>
                <a:spcPts val="0"/>
              </a:spcBef>
              <a:spcAft>
                <a:spcPts val="0"/>
              </a:spcAft>
              <a:buNone/>
            </a:pPr>
            <a:endParaRPr sz="1600">
              <a:solidFill>
                <a:schemeClr val="dk1"/>
              </a:solidFill>
              <a:latin typeface="Inconsolata Medium"/>
              <a:ea typeface="Inconsolata Medium"/>
              <a:cs typeface="Inconsolata Medium"/>
              <a:sym typeface="Inconsolata Medium"/>
            </a:endParaRPr>
          </a:p>
        </p:txBody>
      </p:sp>
      <p:cxnSp>
        <p:nvCxnSpPr>
          <p:cNvPr id="551" name="Google Shape;551;p28"/>
          <p:cNvCxnSpPr/>
          <p:nvPr/>
        </p:nvCxnSpPr>
        <p:spPr>
          <a:xfrm>
            <a:off x="4524604" y="1799287"/>
            <a:ext cx="31500" cy="2660400"/>
          </a:xfrm>
          <a:prstGeom prst="straightConnector1">
            <a:avLst/>
          </a:prstGeom>
          <a:noFill/>
          <a:ln w="9525" cap="flat" cmpd="sng">
            <a:solidFill>
              <a:schemeClr val="dk2"/>
            </a:solidFill>
            <a:prstDash val="solid"/>
            <a:round/>
            <a:headEnd type="none" w="med" len="med"/>
            <a:tailEnd type="none" w="med" len="med"/>
          </a:ln>
        </p:spPr>
      </p:cxnSp>
      <p:sp>
        <p:nvSpPr>
          <p:cNvPr id="552" name="Google Shape;552;p28"/>
          <p:cNvSpPr txBox="1"/>
          <p:nvPr/>
        </p:nvSpPr>
        <p:spPr>
          <a:xfrm>
            <a:off x="4782600" y="1734704"/>
            <a:ext cx="3386100" cy="329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Performans majors:</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1- Completeness </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2-Space Complexity</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3- Execution Time</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4- Optimality</a:t>
            </a: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chemeClr val="dk1"/>
              </a:solidFill>
              <a:latin typeface="Inconsolata Medium"/>
              <a:ea typeface="Inconsolata Medium"/>
              <a:cs typeface="Inconsolata Medium"/>
              <a:sym typeface="Inconsolata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29"/>
          <p:cNvSpPr txBox="1">
            <a:spLocks noGrp="1"/>
          </p:cNvSpPr>
          <p:nvPr>
            <p:ph type="title" idx="4294967295"/>
          </p:nvPr>
        </p:nvSpPr>
        <p:spPr>
          <a:xfrm>
            <a:off x="9185" y="444900"/>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BFS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58" name="Google Shape;558;p29"/>
          <p:cNvSpPr txBox="1"/>
          <p:nvPr/>
        </p:nvSpPr>
        <p:spPr>
          <a:xfrm>
            <a:off x="944350" y="1186575"/>
            <a:ext cx="7433100" cy="222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6"/>
                </a:solidFill>
                <a:latin typeface="Cairo"/>
                <a:ea typeface="Cairo"/>
                <a:cs typeface="Cairo"/>
                <a:sym typeface="Cairo"/>
              </a:rPr>
              <a:t>BFS is an </a:t>
            </a:r>
            <a:r>
              <a:rPr lang="en" sz="1900" b="1">
                <a:solidFill>
                  <a:schemeClr val="accent6"/>
                </a:solidFill>
                <a:latin typeface="Cairo"/>
                <a:ea typeface="Cairo"/>
                <a:cs typeface="Cairo"/>
                <a:sym typeface="Cairo"/>
              </a:rPr>
              <a:t>uninformed search algorithm</a:t>
            </a:r>
            <a:r>
              <a:rPr lang="en" sz="1900">
                <a:solidFill>
                  <a:schemeClr val="accent6"/>
                </a:solidFill>
                <a:latin typeface="Cairo"/>
                <a:ea typeface="Cairo"/>
                <a:cs typeface="Cairo"/>
                <a:sym typeface="Cairo"/>
              </a:rPr>
              <a:t> that explores the state space systematically. It expands all nodes at the </a:t>
            </a:r>
            <a:r>
              <a:rPr lang="en" sz="1900" b="1">
                <a:solidFill>
                  <a:schemeClr val="accent6"/>
                </a:solidFill>
                <a:latin typeface="Cairo"/>
                <a:ea typeface="Cairo"/>
                <a:cs typeface="Cairo"/>
                <a:sym typeface="Cairo"/>
              </a:rPr>
              <a:t>current depth level</a:t>
            </a:r>
            <a:r>
              <a:rPr lang="en" sz="1900">
                <a:solidFill>
                  <a:schemeClr val="accent6"/>
                </a:solidFill>
                <a:latin typeface="Cairo"/>
                <a:ea typeface="Cairo"/>
                <a:cs typeface="Cairo"/>
                <a:sym typeface="Cairo"/>
              </a:rPr>
              <a:t> before proceeding to nodes at the next depth level. It utilizes a </a:t>
            </a:r>
            <a:r>
              <a:rPr lang="en" sz="1900" b="1">
                <a:solidFill>
                  <a:schemeClr val="accent6"/>
                </a:solidFill>
                <a:latin typeface="Cairo"/>
                <a:ea typeface="Cairo"/>
                <a:cs typeface="Cairo"/>
                <a:sym typeface="Cairo"/>
              </a:rPr>
              <a:t>FIFO (First-In, First-Out) queue</a:t>
            </a:r>
            <a:r>
              <a:rPr lang="en" sz="1900">
                <a:solidFill>
                  <a:schemeClr val="accent6"/>
                </a:solidFill>
                <a:latin typeface="Cairo"/>
                <a:ea typeface="Cairo"/>
                <a:cs typeface="Cairo"/>
                <a:sym typeface="Cairo"/>
              </a:rPr>
              <a:t> to manage the frontier. </a:t>
            </a:r>
            <a:endParaRPr sz="3500">
              <a:solidFill>
                <a:schemeClr val="accent6"/>
              </a:solidFill>
              <a:latin typeface="Cairo Medium"/>
              <a:ea typeface="Cairo Medium"/>
              <a:cs typeface="Cairo Medium"/>
              <a:sym typeface="Cairo Medium"/>
            </a:endParaRPr>
          </a:p>
        </p:txBody>
      </p:sp>
      <p:sp>
        <p:nvSpPr>
          <p:cNvPr id="559" name="Google Shape;559;p29"/>
          <p:cNvSpPr txBox="1"/>
          <p:nvPr/>
        </p:nvSpPr>
        <p:spPr>
          <a:xfrm>
            <a:off x="960300" y="2701677"/>
            <a:ext cx="7223400" cy="5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It expands the nodes level by level from left to right</a:t>
            </a:r>
            <a:endParaRPr sz="1600">
              <a:solidFill>
                <a:schemeClr val="dk1"/>
              </a:solidFill>
              <a:latin typeface="Inconsolata Medium"/>
              <a:ea typeface="Inconsolata Medium"/>
              <a:cs typeface="Inconsolata Medium"/>
              <a:sym typeface="Inconsolata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30"/>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BFS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65" name="Google Shape;565;p30"/>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chemeClr val="dk1"/>
                </a:solidFill>
                <a:latin typeface="Inconsolata Medium"/>
                <a:ea typeface="Inconsolata Medium"/>
                <a:cs typeface="Inconsolata Medium"/>
                <a:sym typeface="Inconsolata Medium"/>
              </a:rPr>
              <a:t>How the algorithm work</a:t>
            </a:r>
            <a:endParaRPr sz="2100">
              <a:solidFill>
                <a:schemeClr val="dk1"/>
              </a:solidFill>
              <a:latin typeface="Inconsolata Medium"/>
              <a:ea typeface="Inconsolata Medium"/>
              <a:cs typeface="Inconsolata Medium"/>
              <a:sym typeface="Inconsolata Medium"/>
            </a:endParaRPr>
          </a:p>
        </p:txBody>
      </p:sp>
      <p:pic>
        <p:nvPicPr>
          <p:cNvPr id="566" name="Google Shape;566;p30" title="WhatsApp_Image_2025-12-15_at_2.26.00_AM-removebg-preview.png"/>
          <p:cNvPicPr preferRelativeResize="0"/>
          <p:nvPr/>
        </p:nvPicPr>
        <p:blipFill>
          <a:blip r:embed="rId3">
            <a:alphaModFix/>
          </a:blip>
          <a:stretch>
            <a:fillRect/>
          </a:stretch>
        </p:blipFill>
        <p:spPr>
          <a:xfrm>
            <a:off x="1371600" y="1214582"/>
            <a:ext cx="6400800" cy="3533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31"/>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BFS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72" name="Google Shape;572;p31"/>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573" name="Google Shape;573;p31"/>
          <p:cNvSpPr txBox="1"/>
          <p:nvPr/>
        </p:nvSpPr>
        <p:spPr>
          <a:xfrm>
            <a:off x="847625" y="1283325"/>
            <a:ext cx="7384800" cy="333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1- Completeness:</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rPr>
              <a:t>BFS is guaranteed to find a solution if one exists, as it systematically explores every possible state at each depth level.</a:t>
            </a:r>
            <a:endParaRPr sz="2100">
              <a:solidFill>
                <a:schemeClr val="accent6"/>
              </a:solidFill>
              <a:latin typeface="Inconsolata Medium"/>
              <a:ea typeface="Inconsolata Medium"/>
              <a:cs typeface="Inconsolata Medium"/>
              <a:sym typeface="Inconsolata Medium"/>
            </a:endParaRPr>
          </a:p>
          <a:p>
            <a:pPr marL="0" lvl="0" indent="0" algn="l" rtl="0">
              <a:spcBef>
                <a:spcPts val="0"/>
              </a:spcBef>
              <a:spcAft>
                <a:spcPts val="0"/>
              </a:spcAft>
              <a:buNone/>
            </a:pPr>
            <a:endParaRPr sz="1600">
              <a:solidFill>
                <a:srgbClr val="FFFFFF"/>
              </a:solidFill>
              <a:latin typeface="Cairo"/>
              <a:ea typeface="Cairo"/>
              <a:cs typeface="Cairo"/>
              <a:sym typeface="Cairo"/>
            </a:endParaRPr>
          </a:p>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2- Space Complexity:</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b="1">
                <a:solidFill>
                  <a:schemeClr val="accent6"/>
                </a:solidFill>
              </a:rPr>
              <a:t>High (Exponential O(b^d)).</a:t>
            </a:r>
            <a:r>
              <a:rPr lang="en" sz="1600">
                <a:solidFill>
                  <a:schemeClr val="accent6"/>
                </a:solidFill>
              </a:rPr>
              <a:t> This is the main drawback. BFS must store all expanded nodes in memory (the entire frontier) to explore the next level, consuming a significant amount of RAM.</a:t>
            </a:r>
            <a:endParaRPr sz="2600">
              <a:solidFill>
                <a:schemeClr val="accent6"/>
              </a:solidFill>
              <a:latin typeface="Inconsolata Medium"/>
              <a:ea typeface="Inconsolata Medium"/>
              <a:cs typeface="Inconsolata Medium"/>
              <a:sym typeface="Inconsolata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32"/>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BFS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79" name="Google Shape;579;p32"/>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580" name="Google Shape;580;p32"/>
          <p:cNvSpPr txBox="1"/>
          <p:nvPr/>
        </p:nvSpPr>
        <p:spPr>
          <a:xfrm>
            <a:off x="847625" y="1283325"/>
            <a:ext cx="7384800" cy="333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2- </a:t>
            </a:r>
            <a:r>
              <a:rPr lang="en" sz="1600">
                <a:solidFill>
                  <a:srgbClr val="72FFFF"/>
                </a:solidFill>
                <a:latin typeface="Inconsolata"/>
                <a:ea typeface="Inconsolata"/>
                <a:cs typeface="Inconsolata"/>
                <a:sym typeface="Inconsolata"/>
              </a:rPr>
              <a:t>Execution Time:</a:t>
            </a:r>
            <a:r>
              <a:rPr lang="en" sz="1600">
                <a:solidFill>
                  <a:schemeClr val="lt2"/>
                </a:solidFill>
                <a:latin typeface="Inconsolata Medium"/>
                <a:ea typeface="Inconsolata Medium"/>
                <a:cs typeface="Inconsolata Medium"/>
                <a:sym typeface="Inconsolata Medium"/>
              </a:rPr>
              <a:t>:</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rPr>
              <a:t>Since it is a "blind" search, it may visit a massive number of unnecessary nodes before reaching the goal, making it time-consuming for deep solutions.</a:t>
            </a:r>
            <a:endParaRPr sz="1600">
              <a:solidFill>
                <a:schemeClr val="accent6"/>
              </a:solidFill>
            </a:endParaRPr>
          </a:p>
          <a:p>
            <a:pPr marL="0" lvl="0" indent="0" algn="l" rtl="0">
              <a:spcBef>
                <a:spcPts val="0"/>
              </a:spcBef>
              <a:spcAft>
                <a:spcPts val="0"/>
              </a:spcAft>
              <a:buNone/>
            </a:pPr>
            <a:endParaRPr sz="1600">
              <a:solidFill>
                <a:schemeClr val="accent6"/>
              </a:solidFill>
            </a:endParaRPr>
          </a:p>
          <a:p>
            <a:pPr marL="0" lvl="0" indent="0" algn="l" rtl="0">
              <a:spcBef>
                <a:spcPts val="0"/>
              </a:spcBef>
              <a:spcAft>
                <a:spcPts val="0"/>
              </a:spcAft>
              <a:buNone/>
            </a:pPr>
            <a:r>
              <a:rPr lang="en" sz="1600">
                <a:solidFill>
                  <a:schemeClr val="lt2"/>
                </a:solidFill>
                <a:latin typeface="Inconsolata Medium"/>
                <a:ea typeface="Inconsolata Medium"/>
                <a:cs typeface="Inconsolata Medium"/>
                <a:sym typeface="Inconsolata Medium"/>
              </a:rPr>
              <a:t>3- Optimality:</a:t>
            </a:r>
            <a:endParaRPr sz="16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600">
                <a:solidFill>
                  <a:schemeClr val="accent6"/>
                </a:solidFill>
              </a:rPr>
              <a:t>BFS is optimal in unweighted graphs.</a:t>
            </a:r>
            <a:endParaRPr sz="1600">
              <a:solidFill>
                <a:schemeClr val="accent6"/>
              </a:solidFill>
            </a:endParaRPr>
          </a:p>
          <a:p>
            <a:pPr marL="0" lvl="0" indent="0" algn="l" rtl="0">
              <a:spcBef>
                <a:spcPts val="0"/>
              </a:spcBef>
              <a:spcAft>
                <a:spcPts val="0"/>
              </a:spcAft>
              <a:buNone/>
            </a:pPr>
            <a:endParaRPr sz="1600">
              <a:solidFill>
                <a:schemeClr val="accent6"/>
              </a:solidFill>
            </a:endParaRPr>
          </a:p>
          <a:p>
            <a:pPr marL="0" lvl="0" indent="0" algn="l" rtl="0">
              <a:spcBef>
                <a:spcPts val="0"/>
              </a:spcBef>
              <a:spcAft>
                <a:spcPts val="0"/>
              </a:spcAft>
              <a:buNone/>
            </a:pPr>
            <a:r>
              <a:rPr lang="en" sz="1600">
                <a:solidFill>
                  <a:schemeClr val="accent6"/>
                </a:solidFill>
              </a:rPr>
              <a:t>BFS always finds the solution with the </a:t>
            </a:r>
            <a:r>
              <a:rPr lang="en" sz="1600" b="1">
                <a:solidFill>
                  <a:schemeClr val="accent6"/>
                </a:solidFill>
              </a:rPr>
              <a:t>minimum number of steps</a:t>
            </a:r>
            <a:r>
              <a:rPr lang="en" sz="1600">
                <a:solidFill>
                  <a:schemeClr val="accent6"/>
                </a:solidFill>
              </a:rPr>
              <a:t>.</a:t>
            </a:r>
            <a:br>
              <a:rPr lang="en" sz="1600">
                <a:solidFill>
                  <a:schemeClr val="accent6"/>
                </a:solidFill>
              </a:rPr>
            </a:br>
            <a:r>
              <a:rPr lang="en" sz="1600">
                <a:solidFill>
                  <a:schemeClr val="accent6"/>
                </a:solidFill>
              </a:rPr>
              <a:t>Since all steps cost the same, the shortest path in terms of steps is also the </a:t>
            </a:r>
            <a:r>
              <a:rPr lang="en" sz="1600" b="1">
                <a:solidFill>
                  <a:schemeClr val="accent6"/>
                </a:solidFill>
              </a:rPr>
              <a:t>lowest-cost path</a:t>
            </a:r>
            <a:r>
              <a:rPr lang="en" sz="1600">
                <a:solidFill>
                  <a:schemeClr val="accent6"/>
                </a:solidFill>
              </a:rPr>
              <a:t>.</a:t>
            </a:r>
            <a:endParaRPr sz="1600">
              <a:solidFill>
                <a:schemeClr val="accent6"/>
              </a:solidFill>
            </a:endParaRPr>
          </a:p>
          <a:p>
            <a:pPr marL="0" lvl="0" indent="0" algn="l" rtl="0">
              <a:spcBef>
                <a:spcPts val="0"/>
              </a:spcBef>
              <a:spcAft>
                <a:spcPts val="0"/>
              </a:spcAft>
              <a:buNone/>
            </a:pPr>
            <a:endParaRPr sz="1600">
              <a:solidFill>
                <a:schemeClr val="accent6"/>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3"/>
          <p:cNvSpPr txBox="1">
            <a:spLocks noGrp="1"/>
          </p:cNvSpPr>
          <p:nvPr>
            <p:ph type="title" idx="4294967295"/>
          </p:nvPr>
        </p:nvSpPr>
        <p:spPr>
          <a:xfrm>
            <a:off x="9185" y="444900"/>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DLS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86" name="Google Shape;586;p33"/>
          <p:cNvSpPr txBox="1"/>
          <p:nvPr/>
        </p:nvSpPr>
        <p:spPr>
          <a:xfrm>
            <a:off x="944350" y="1186575"/>
            <a:ext cx="7433100" cy="263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1900" b="1">
                <a:solidFill>
                  <a:schemeClr val="accent6"/>
                </a:solidFill>
                <a:latin typeface="Cairo"/>
                <a:ea typeface="Cairo"/>
                <a:cs typeface="Cairo"/>
                <a:sym typeface="Cairo"/>
              </a:rPr>
              <a:t>DLS</a:t>
            </a:r>
            <a:r>
              <a:rPr lang="en" sz="1900">
                <a:solidFill>
                  <a:schemeClr val="accent6"/>
                </a:solidFill>
                <a:latin typeface="Cairo"/>
                <a:ea typeface="Cairo"/>
                <a:cs typeface="Cairo"/>
                <a:sym typeface="Cairo"/>
              </a:rPr>
              <a:t> is an uninformed search algorithm that explores the state space using the same logic as DFS but with a </a:t>
            </a:r>
            <a:r>
              <a:rPr lang="en" sz="1900" b="1">
                <a:solidFill>
                  <a:schemeClr val="accent6"/>
                </a:solidFill>
                <a:latin typeface="Cairo"/>
                <a:ea typeface="Cairo"/>
                <a:cs typeface="Cairo"/>
                <a:sym typeface="Cairo"/>
              </a:rPr>
              <a:t>predetermined depth limit</a:t>
            </a:r>
            <a:r>
              <a:rPr lang="en" sz="1900">
                <a:solidFill>
                  <a:schemeClr val="accent6"/>
                </a:solidFill>
                <a:latin typeface="Cairo"/>
                <a:ea typeface="Cairo"/>
                <a:cs typeface="Cairo"/>
                <a:sym typeface="Cairo"/>
              </a:rPr>
              <a:t>. It proceeds along a single branch until it reaches a dead end or the </a:t>
            </a:r>
            <a:r>
              <a:rPr lang="en" sz="1900" b="1">
                <a:solidFill>
                  <a:schemeClr val="accent6"/>
                </a:solidFill>
                <a:latin typeface="Cairo"/>
                <a:ea typeface="Cairo"/>
                <a:cs typeface="Cairo"/>
                <a:sym typeface="Cairo"/>
              </a:rPr>
              <a:t>cutoff depth</a:t>
            </a:r>
            <a:r>
              <a:rPr lang="en" sz="1900">
                <a:solidFill>
                  <a:schemeClr val="accent6"/>
                </a:solidFill>
                <a:latin typeface="Cairo"/>
                <a:ea typeface="Cairo"/>
                <a:cs typeface="Cairo"/>
                <a:sym typeface="Cairo"/>
              </a:rPr>
              <a:t>, at which point it treats the node as having no successors and </a:t>
            </a:r>
            <a:r>
              <a:rPr lang="en" sz="1900" b="1">
                <a:solidFill>
                  <a:schemeClr val="accent6"/>
                </a:solidFill>
                <a:latin typeface="Cairo"/>
                <a:ea typeface="Cairo"/>
                <a:cs typeface="Cairo"/>
                <a:sym typeface="Cairo"/>
              </a:rPr>
              <a:t>backtracks</a:t>
            </a:r>
            <a:r>
              <a:rPr lang="en" sz="1900">
                <a:solidFill>
                  <a:schemeClr val="accent6"/>
                </a:solidFill>
                <a:latin typeface="Cairo"/>
                <a:ea typeface="Cairo"/>
                <a:cs typeface="Cairo"/>
                <a:sym typeface="Cairo"/>
              </a:rPr>
              <a:t>. Unlike standard DFS, it avoids infinite loops but is </a:t>
            </a:r>
            <a:r>
              <a:rPr lang="en" sz="1900" b="1">
                <a:solidFill>
                  <a:schemeClr val="accent6"/>
                </a:solidFill>
                <a:latin typeface="Cairo"/>
                <a:ea typeface="Cairo"/>
                <a:cs typeface="Cairo"/>
                <a:sym typeface="Cairo"/>
              </a:rPr>
              <a:t>incomplete</a:t>
            </a:r>
            <a:r>
              <a:rPr lang="en" sz="1900">
                <a:solidFill>
                  <a:schemeClr val="accent6"/>
                </a:solidFill>
                <a:latin typeface="Cairo"/>
                <a:ea typeface="Cairo"/>
                <a:cs typeface="Cairo"/>
                <a:sym typeface="Cairo"/>
              </a:rPr>
              <a:t> if the goal lies beyond the specified limit.</a:t>
            </a:r>
            <a:endParaRPr sz="1900">
              <a:solidFill>
                <a:schemeClr val="accent6"/>
              </a:solidFill>
              <a:latin typeface="Cairo"/>
              <a:ea typeface="Cairo"/>
              <a:cs typeface="Cairo"/>
              <a:sym typeface="Cairo"/>
            </a:endParaRPr>
          </a:p>
          <a:p>
            <a:pPr marL="0" lvl="0" indent="0" algn="l" rtl="0">
              <a:spcBef>
                <a:spcPts val="1200"/>
              </a:spcBef>
              <a:spcAft>
                <a:spcPts val="0"/>
              </a:spcAft>
              <a:buNone/>
            </a:pPr>
            <a:endParaRPr sz="1900">
              <a:solidFill>
                <a:schemeClr val="accent6"/>
              </a:solidFill>
              <a:latin typeface="Cairo"/>
              <a:ea typeface="Cairo"/>
              <a:cs typeface="Cairo"/>
              <a:sym typeface="Cairo"/>
            </a:endParaRPr>
          </a:p>
        </p:txBody>
      </p:sp>
      <p:sp>
        <p:nvSpPr>
          <p:cNvPr id="587" name="Google Shape;587;p33"/>
          <p:cNvSpPr txBox="1"/>
          <p:nvPr/>
        </p:nvSpPr>
        <p:spPr>
          <a:xfrm>
            <a:off x="960300" y="3902577"/>
            <a:ext cx="7223400" cy="5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It expands the nodes branche by branche from left</a:t>
            </a:r>
            <a:endParaRPr sz="1600">
              <a:solidFill>
                <a:schemeClr val="dk1"/>
              </a:solidFill>
              <a:latin typeface="Inconsolata Medium"/>
              <a:ea typeface="Inconsolata Medium"/>
              <a:cs typeface="Inconsolata Medium"/>
              <a:sym typeface="Inconsolata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4"/>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DLS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593" name="Google Shape;593;p34"/>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chemeClr val="dk1"/>
                </a:solidFill>
                <a:latin typeface="Inconsolata Medium"/>
                <a:ea typeface="Inconsolata Medium"/>
                <a:cs typeface="Inconsolata Medium"/>
                <a:sym typeface="Inconsolata Medium"/>
              </a:rPr>
              <a:t>How the algorithm work</a:t>
            </a:r>
            <a:endParaRPr sz="2100">
              <a:solidFill>
                <a:schemeClr val="dk1"/>
              </a:solidFill>
              <a:latin typeface="Inconsolata Medium"/>
              <a:ea typeface="Inconsolata Medium"/>
              <a:cs typeface="Inconsolata Medium"/>
              <a:sym typeface="Inconsolata Medium"/>
            </a:endParaRPr>
          </a:p>
        </p:txBody>
      </p:sp>
      <p:pic>
        <p:nvPicPr>
          <p:cNvPr id="594" name="Google Shape;594;p34" title="1.png"/>
          <p:cNvPicPr preferRelativeResize="0"/>
          <p:nvPr/>
        </p:nvPicPr>
        <p:blipFill>
          <a:blip r:embed="rId3">
            <a:alphaModFix/>
          </a:blip>
          <a:stretch>
            <a:fillRect/>
          </a:stretch>
        </p:blipFill>
        <p:spPr>
          <a:xfrm>
            <a:off x="1371600" y="1214582"/>
            <a:ext cx="6400800" cy="3533775"/>
          </a:xfrm>
          <a:prstGeom prst="rect">
            <a:avLst/>
          </a:prstGeom>
          <a:noFill/>
          <a:ln>
            <a:noFill/>
          </a:ln>
        </p:spPr>
      </p:pic>
      <p:sp>
        <p:nvSpPr>
          <p:cNvPr id="595" name="Google Shape;595;p34"/>
          <p:cNvSpPr txBox="1"/>
          <p:nvPr/>
        </p:nvSpPr>
        <p:spPr>
          <a:xfrm>
            <a:off x="547100" y="2494075"/>
            <a:ext cx="1535100" cy="42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Inconsolata Medium"/>
                <a:ea typeface="Inconsolata Medium"/>
                <a:cs typeface="Inconsolata Medium"/>
                <a:sym typeface="Inconsolata Medium"/>
              </a:rPr>
              <a:t>Depth = 2</a:t>
            </a:r>
            <a:endParaRPr sz="1600">
              <a:solidFill>
                <a:schemeClr val="dk1"/>
              </a:solidFill>
              <a:latin typeface="Inconsolata Medium"/>
              <a:ea typeface="Inconsolata Medium"/>
              <a:cs typeface="Inconsolata Medium"/>
              <a:sym typeface="Inconsolata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5"/>
          <p:cNvSpPr txBox="1">
            <a:spLocks noGrp="1"/>
          </p:cNvSpPr>
          <p:nvPr>
            <p:ph type="title" idx="4294967295"/>
          </p:nvPr>
        </p:nvSpPr>
        <p:spPr>
          <a:xfrm>
            <a:off x="-2" y="456782"/>
            <a:ext cx="2193000" cy="75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solidFill>
                  <a:schemeClr val="lt2"/>
                </a:solidFill>
              </a:rPr>
              <a:t>DLS</a:t>
            </a:r>
            <a:endParaRPr sz="3100">
              <a:solidFill>
                <a:schemeClr val="lt2"/>
              </a:solidFill>
            </a:endParaRPr>
          </a:p>
          <a:p>
            <a:pPr marL="0" lvl="0" indent="0" algn="l" rtl="0">
              <a:spcBef>
                <a:spcPts val="0"/>
              </a:spcBef>
              <a:spcAft>
                <a:spcPts val="0"/>
              </a:spcAft>
              <a:buNone/>
            </a:pPr>
            <a:endParaRPr sz="4000">
              <a:solidFill>
                <a:schemeClr val="lt2"/>
              </a:solidFill>
            </a:endParaRPr>
          </a:p>
        </p:txBody>
      </p:sp>
      <p:sp>
        <p:nvSpPr>
          <p:cNvPr id="601" name="Google Shape;601;p35"/>
          <p:cNvSpPr txBox="1"/>
          <p:nvPr/>
        </p:nvSpPr>
        <p:spPr>
          <a:xfrm>
            <a:off x="2999853" y="581725"/>
            <a:ext cx="3144300" cy="507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chemeClr val="dk1"/>
                </a:solidFill>
                <a:latin typeface="Inconsolata Medium"/>
                <a:ea typeface="Inconsolata Medium"/>
                <a:cs typeface="Inconsolata Medium"/>
                <a:sym typeface="Inconsolata Medium"/>
              </a:rPr>
              <a:t>Performance majors</a:t>
            </a:r>
            <a:endParaRPr sz="2100">
              <a:solidFill>
                <a:schemeClr val="dk1"/>
              </a:solidFill>
              <a:latin typeface="Inconsolata Medium"/>
              <a:ea typeface="Inconsolata Medium"/>
              <a:cs typeface="Inconsolata Medium"/>
              <a:sym typeface="Inconsolata Medium"/>
            </a:endParaRPr>
          </a:p>
        </p:txBody>
      </p:sp>
      <p:sp>
        <p:nvSpPr>
          <p:cNvPr id="602" name="Google Shape;602;p35"/>
          <p:cNvSpPr txBox="1"/>
          <p:nvPr/>
        </p:nvSpPr>
        <p:spPr>
          <a:xfrm>
            <a:off x="879600" y="1089625"/>
            <a:ext cx="7384800" cy="405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chemeClr val="lt2"/>
                </a:solidFill>
                <a:latin typeface="Inconsolata Medium"/>
                <a:ea typeface="Inconsolata Medium"/>
                <a:cs typeface="Inconsolata Medium"/>
                <a:sym typeface="Inconsolata Medium"/>
              </a:rPr>
              <a:t>1- Completeness:</a:t>
            </a:r>
            <a:endParaRPr sz="15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500" b="1">
                <a:solidFill>
                  <a:schemeClr val="accent6"/>
                </a:solidFill>
                <a:latin typeface="Cairo"/>
                <a:ea typeface="Cairo"/>
                <a:cs typeface="Cairo"/>
                <a:sym typeface="Cairo"/>
              </a:rPr>
              <a:t>DLS is Generally Incomplete.</a:t>
            </a:r>
            <a:r>
              <a:rPr lang="en" sz="1500">
                <a:solidFill>
                  <a:schemeClr val="accent6"/>
                </a:solidFill>
                <a:latin typeface="Cairo"/>
                <a:ea typeface="Cairo"/>
                <a:cs typeface="Cairo"/>
                <a:sym typeface="Cairo"/>
              </a:rPr>
              <a:t> If the shallowest goal state lies at a depth d that is deeper than the pre-defined limit l (i.e., d &gt; l), the algorithm will cut off the search and fail to find the solution. </a:t>
            </a:r>
            <a:r>
              <a:rPr lang="en" sz="1500" b="1">
                <a:solidFill>
                  <a:schemeClr val="accent6"/>
                </a:solidFill>
                <a:latin typeface="Cairo"/>
                <a:ea typeface="Cairo"/>
                <a:cs typeface="Cairo"/>
                <a:sym typeface="Cairo"/>
              </a:rPr>
              <a:t>However</a:t>
            </a:r>
            <a:r>
              <a:rPr lang="en" sz="1500">
                <a:solidFill>
                  <a:schemeClr val="accent6"/>
                </a:solidFill>
                <a:latin typeface="Cairo"/>
                <a:ea typeface="Cairo"/>
                <a:cs typeface="Cairo"/>
                <a:sym typeface="Cairo"/>
              </a:rPr>
              <a:t>, in the specific case of the </a:t>
            </a:r>
            <a:r>
              <a:rPr lang="en" sz="1500" b="1">
                <a:solidFill>
                  <a:schemeClr val="accent6"/>
                </a:solidFill>
                <a:latin typeface="Cairo"/>
                <a:ea typeface="Cairo"/>
                <a:cs typeface="Cairo"/>
                <a:sym typeface="Cairo"/>
              </a:rPr>
              <a:t>8-puzzle</a:t>
            </a:r>
            <a:r>
              <a:rPr lang="en" sz="1500">
                <a:solidFill>
                  <a:schemeClr val="accent6"/>
                </a:solidFill>
                <a:latin typeface="Cairo"/>
                <a:ea typeface="Cairo"/>
                <a:cs typeface="Cairo"/>
                <a:sym typeface="Cairo"/>
              </a:rPr>
              <a:t>, DLS becomes </a:t>
            </a:r>
            <a:r>
              <a:rPr lang="en" sz="1500" b="1">
                <a:solidFill>
                  <a:schemeClr val="accent6"/>
                </a:solidFill>
                <a:latin typeface="Cairo"/>
                <a:ea typeface="Cairo"/>
                <a:cs typeface="Cairo"/>
                <a:sym typeface="Cairo"/>
              </a:rPr>
              <a:t>Complete</a:t>
            </a:r>
            <a:r>
              <a:rPr lang="en" sz="1500">
                <a:solidFill>
                  <a:schemeClr val="accent6"/>
                </a:solidFill>
                <a:latin typeface="Cairo"/>
                <a:ea typeface="Cairo"/>
                <a:cs typeface="Cairo"/>
                <a:sym typeface="Cairo"/>
              </a:rPr>
              <a:t> if the depth limit is set to </a:t>
            </a:r>
            <a:r>
              <a:rPr lang="en" sz="1500" b="1">
                <a:solidFill>
                  <a:schemeClr val="accent6"/>
                </a:solidFill>
                <a:latin typeface="Cairo"/>
                <a:ea typeface="Cairo"/>
                <a:cs typeface="Cairo"/>
                <a:sym typeface="Cairo"/>
              </a:rPr>
              <a:t>31</a:t>
            </a:r>
            <a:r>
              <a:rPr lang="en" sz="1500">
                <a:solidFill>
                  <a:schemeClr val="accent6"/>
                </a:solidFill>
                <a:latin typeface="Cairo"/>
                <a:ea typeface="Cairo"/>
                <a:cs typeface="Cairo"/>
                <a:sym typeface="Cairo"/>
              </a:rPr>
              <a:t> (the diameter of the state space).</a:t>
            </a:r>
            <a:endParaRPr sz="1500">
              <a:solidFill>
                <a:schemeClr val="accent6"/>
              </a:solidFill>
              <a:latin typeface="Cairo"/>
              <a:ea typeface="Cairo"/>
              <a:cs typeface="Cairo"/>
              <a:sym typeface="Cairo"/>
            </a:endParaRPr>
          </a:p>
          <a:p>
            <a:pPr marL="0" lvl="0" indent="0" algn="l" rtl="0">
              <a:lnSpc>
                <a:spcPct val="115000"/>
              </a:lnSpc>
              <a:spcBef>
                <a:spcPts val="0"/>
              </a:spcBef>
              <a:spcAft>
                <a:spcPts val="0"/>
              </a:spcAft>
              <a:buNone/>
            </a:pPr>
            <a:r>
              <a:rPr lang="en" sz="1500" b="1">
                <a:solidFill>
                  <a:schemeClr val="accent6"/>
                </a:solidFill>
              </a:rPr>
              <a:t>The trade-off</a:t>
            </a:r>
            <a:r>
              <a:rPr lang="en" sz="1500">
                <a:solidFill>
                  <a:schemeClr val="accent6"/>
                </a:solidFill>
              </a:rPr>
              <a:t> is that if the actual solution is shallow (e.g., d=4) but the limit is high (l=31), the algorithm may become highly </a:t>
            </a:r>
            <a:r>
              <a:rPr lang="en" sz="1500" b="1">
                <a:solidFill>
                  <a:schemeClr val="accent6"/>
                </a:solidFill>
              </a:rPr>
              <a:t>inefficient</a:t>
            </a:r>
            <a:r>
              <a:rPr lang="en" sz="1500">
                <a:solidFill>
                  <a:schemeClr val="accent6"/>
                </a:solidFill>
              </a:rPr>
              <a:t>. It might waste significant time exploring wrong paths down to depth 31 before stumbling upon the shallow solution in a later branch.</a:t>
            </a:r>
            <a:endParaRPr sz="1500">
              <a:solidFill>
                <a:schemeClr val="accent6"/>
              </a:solidFill>
            </a:endParaRPr>
          </a:p>
          <a:p>
            <a:pPr marL="0" lvl="0" indent="0" algn="l" rtl="0">
              <a:spcBef>
                <a:spcPts val="1200"/>
              </a:spcBef>
              <a:spcAft>
                <a:spcPts val="0"/>
              </a:spcAft>
              <a:buNone/>
            </a:pPr>
            <a:r>
              <a:rPr lang="en" sz="1500">
                <a:solidFill>
                  <a:schemeClr val="lt2"/>
                </a:solidFill>
                <a:latin typeface="Inconsolata Medium"/>
                <a:ea typeface="Inconsolata Medium"/>
                <a:cs typeface="Inconsolata Medium"/>
                <a:sym typeface="Inconsolata Medium"/>
              </a:rPr>
              <a:t>2- Space Complexity:</a:t>
            </a:r>
            <a:endParaRPr sz="1500">
              <a:solidFill>
                <a:schemeClr val="lt2"/>
              </a:solidFill>
              <a:latin typeface="Inconsolata Medium"/>
              <a:ea typeface="Inconsolata Medium"/>
              <a:cs typeface="Inconsolata Medium"/>
              <a:sym typeface="Inconsolata Medium"/>
            </a:endParaRPr>
          </a:p>
          <a:p>
            <a:pPr marL="0" lvl="0" indent="0" algn="l" rtl="0">
              <a:spcBef>
                <a:spcPts val="0"/>
              </a:spcBef>
              <a:spcAft>
                <a:spcPts val="0"/>
              </a:spcAft>
              <a:buNone/>
            </a:pPr>
            <a:r>
              <a:rPr lang="en" sz="1500">
                <a:solidFill>
                  <a:schemeClr val="accent6"/>
                </a:solidFill>
                <a:latin typeface="Cairo"/>
                <a:ea typeface="Cairo"/>
                <a:cs typeface="Cairo"/>
                <a:sym typeface="Cairo"/>
              </a:rPr>
              <a:t>This is the primary advantage of DLS. It has </a:t>
            </a:r>
            <a:r>
              <a:rPr lang="en" sz="1500" b="1">
                <a:solidFill>
                  <a:schemeClr val="accent6"/>
                </a:solidFill>
                <a:latin typeface="Cairo"/>
                <a:ea typeface="Cairo"/>
                <a:cs typeface="Cairo"/>
                <a:sym typeface="Cairo"/>
              </a:rPr>
              <a:t>Linear Space Complexity</a:t>
            </a:r>
            <a:r>
              <a:rPr lang="en" sz="1500">
                <a:solidFill>
                  <a:schemeClr val="accent6"/>
                </a:solidFill>
                <a:latin typeface="Cairo"/>
                <a:ea typeface="Cairo"/>
                <a:cs typeface="Cairo"/>
                <a:sym typeface="Cairo"/>
              </a:rPr>
              <a:t> (O(b x l)), where b is the branching factor and l is the depth limit. Unlike BFS, it does not need to store the entire frontier. Instead, it only requires memory to store the current path from the root to the leaf, along with the unexpanded sibling nodes for each node on that path.</a:t>
            </a:r>
            <a:endParaRPr sz="2500">
              <a:solidFill>
                <a:schemeClr val="accent6"/>
              </a:solidFill>
              <a:latin typeface="Cairo Medium"/>
              <a:ea typeface="Cairo Medium"/>
              <a:cs typeface="Cairo Medium"/>
              <a:sym typeface="Cairo Medium"/>
            </a:endParaRPr>
          </a:p>
        </p:txBody>
      </p:sp>
    </p:spTree>
  </p:cSld>
  <p:clrMapOvr>
    <a:masterClrMapping/>
  </p:clrMapOvr>
</p:sld>
</file>

<file path=ppt/theme/theme1.xml><?xml version="1.0" encoding="utf-8"?>
<a:theme xmlns:a="http://schemas.openxmlformats.org/drawingml/2006/main" name="Web Developer Portfolio by Slidesgo">
  <a:themeElements>
    <a:clrScheme name="Simple Light">
      <a:dk1>
        <a:srgbClr val="FFFFFF"/>
      </a:dk1>
      <a:lt1>
        <a:srgbClr val="022A46"/>
      </a:lt1>
      <a:dk2>
        <a:srgbClr val="72FFDD"/>
      </a:dk2>
      <a:lt2>
        <a:srgbClr val="72FFFF"/>
      </a:lt2>
      <a:accent1>
        <a:srgbClr val="0D3A58"/>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1284</Words>
  <Application>Microsoft Office PowerPoint</Application>
  <PresentationFormat>On-screen Show (16:9)</PresentationFormat>
  <Paragraphs>135</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Cairo</vt:lpstr>
      <vt:lpstr>Blinker</vt:lpstr>
      <vt:lpstr>Cairo Medium</vt:lpstr>
      <vt:lpstr>Anaheim</vt:lpstr>
      <vt:lpstr>Arial</vt:lpstr>
      <vt:lpstr>Consolas</vt:lpstr>
      <vt:lpstr>Inconsolata Medium</vt:lpstr>
      <vt:lpstr>Inconsolata</vt:lpstr>
      <vt:lpstr>Web Developer Portfolio by Slidesgo</vt:lpstr>
      <vt:lpstr>8-puzzle problem</vt:lpstr>
      <vt:lpstr>Solving 8-puzzle problem</vt:lpstr>
      <vt:lpstr>BFS </vt:lpstr>
      <vt:lpstr>BFS </vt:lpstr>
      <vt:lpstr>BFS </vt:lpstr>
      <vt:lpstr>BFS </vt:lpstr>
      <vt:lpstr>DLS </vt:lpstr>
      <vt:lpstr>DLS </vt:lpstr>
      <vt:lpstr>DLS </vt:lpstr>
      <vt:lpstr>DLS </vt:lpstr>
      <vt:lpstr>A* </vt:lpstr>
      <vt:lpstr>A* </vt:lpstr>
      <vt:lpstr>A* </vt:lpstr>
      <vt:lpstr>DLS </vt:lpstr>
      <vt:lpstr>The final comparison</vt:lpstr>
      <vt:lpstr>The final comparison in general </vt:lpstr>
      <vt:lpstr>The end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معاذ خالد محمد احمد خالد</cp:lastModifiedBy>
  <cp:revision>2</cp:revision>
  <dcterms:modified xsi:type="dcterms:W3CDTF">2025-12-21T19:26:59Z</dcterms:modified>
</cp:coreProperties>
</file>